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5533" y="206514"/>
            <a:ext cx="6507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334869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808" y="2581870"/>
            <a:ext cx="777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1" y="3352800"/>
            <a:ext cx="399473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Giáo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viên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261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25</cp:revision>
  <dcterms:created xsi:type="dcterms:W3CDTF">2019-02-16T02:04:45Z</dcterms:created>
  <dcterms:modified xsi:type="dcterms:W3CDTF">2025-05-08T02:08:48Z</dcterms:modified>
</cp:coreProperties>
</file>