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5" r:id="rId9"/>
    <p:sldId id="264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4" autoAdjust="0"/>
  </p:normalViewPr>
  <p:slideViewPr>
    <p:cSldViewPr>
      <p:cViewPr varScale="1">
        <p:scale>
          <a:sx n="83" d="100"/>
          <a:sy n="83" d="100"/>
        </p:scale>
        <p:origin x="153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08-May-25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08-May-25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08-May-25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08-May-25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08-May-25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08-May-25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08-May-25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08-May-25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08-May-25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08-May-25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08-May-25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08-May-25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73152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1524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PHÒNG GIÁO DỤC VÀ ĐÀO TẠO QUẬN LONG BIÊN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71600" y="457200"/>
            <a:ext cx="6629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TRƯỜNG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MẦM NON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NGUYỆT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QUẾ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47700" y="2286000"/>
            <a:ext cx="7772400" cy="2438400"/>
          </a:xfrm>
        </p:spPr>
        <p:txBody>
          <a:bodyPr>
            <a:noAutofit/>
          </a:bodyPr>
          <a:lstStyle/>
          <a:p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endParaRPr lang="en-US" sz="40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ô</a:t>
            </a:r>
          </a:p>
          <a:p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nhỡ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(4-5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20 – 25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alt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62200" y="6248400"/>
            <a:ext cx="4343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Năm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học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2024 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 </a:t>
            </a: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2025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305800" cy="1020762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05000"/>
            <a:ext cx="4038600" cy="685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endParaRPr lang="en-US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43000" y="2971800"/>
            <a:ext cx="7467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dẫn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dặn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gìn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bút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143000" y="4495800"/>
            <a:ext cx="6172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dẫn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nét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57200"/>
            <a:ext cx="5867400" cy="1020762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772400" cy="1524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lúng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túng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048000"/>
            <a:ext cx="48768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treo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sản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phẩm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lên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giá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962400"/>
            <a:ext cx="78486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 Cho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xét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5181600"/>
            <a:ext cx="6096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Cô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nhận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xét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sản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phẩm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32769" y="3223559"/>
            <a:ext cx="327846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ô</a:t>
            </a:r>
            <a:endParaRPr lang="en-US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dirty="0">
                <a:latin typeface="Times New Roman" pitchFamily="18" charset="0"/>
                <a:cs typeface="Times New Roman" pitchFamily="18" charset="0"/>
              </a:rPr>
            </a:b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077200" cy="1066800"/>
          </a:xfrm>
        </p:spPr>
        <p:txBody>
          <a:bodyPr/>
          <a:lstStyle/>
          <a:p>
            <a:pPr>
              <a:buNone/>
            </a:pP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MỤC ĐÍCH – YÊU CẦU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77200" cy="1676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nb-NO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1.Kiến thức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nb-NO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nb-NO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3124200"/>
            <a:ext cx="80772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b-NO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2.Kỹ năng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b-NO" sz="2800" dirty="0">
                <a:latin typeface="Times New Roman" pitchFamily="18" charset="0"/>
                <a:cs typeface="Times New Roman" pitchFamily="18" charset="0"/>
              </a:rPr>
              <a:t>- Trẻ biết tô màu kín, mịn, không chờm ra ngoài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4267200"/>
            <a:ext cx="80772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nb-NO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3.Thái độ</a:t>
            </a:r>
            <a:endPara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b-NO" sz="3000" dirty="0">
                <a:latin typeface="Times New Roman" pitchFamily="18" charset="0"/>
                <a:cs typeface="Times New Roman" pitchFamily="18" charset="0"/>
              </a:rPr>
              <a:t>- Trẻ hứng thú học, tham gia sáng tạo.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b-NO" sz="3000" dirty="0">
                <a:latin typeface="Times New Roman" pitchFamily="18" charset="0"/>
                <a:cs typeface="Times New Roman" pitchFamily="18" charset="0"/>
              </a:rPr>
              <a:t>- Yêu thích đi học.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/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CHUẨN BỊ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8077200" cy="2362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1.Đồ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nb-NO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Mẫu minh hoạ của cô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Giá treo sản phẩm. 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PP,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TT,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66800" y="4114800"/>
            <a:ext cx="73152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2.Đồ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b-NO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Vở tạo hình, sáp màu, màu nước</a:t>
            </a:r>
            <a:endParaRPr lang="en-US" sz="3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III. TIẾN HÀNH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Cho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pic>
        <p:nvPicPr>
          <p:cNvPr id="4" name="Troi-Nang-Troi-Mua-V-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6248400"/>
            <a:ext cx="381000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437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835" y="91281"/>
            <a:ext cx="8199783" cy="73183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9845"/>
            <a:ext cx="4038600" cy="685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mẫu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0574" y="1457741"/>
            <a:ext cx="5486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mẫu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4648200"/>
            <a:ext cx="4267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26" y="2100471"/>
            <a:ext cx="8001000" cy="4820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773"/>
            <a:ext cx="9144000" cy="6659882"/>
          </a:xfrm>
        </p:spPr>
      </p:pic>
    </p:spTree>
    <p:extLst>
      <p:ext uri="{BB962C8B-B14F-4D97-AF65-F5344CB8AC3E}">
        <p14:creationId xmlns:p14="http://schemas.microsoft.com/office/powerpoint/2010/main" val="3387586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14,000+ Hình ảnh ô Dù | Vector &amp; Png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93547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131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86408" y="1752600"/>
            <a:ext cx="3810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53278" y="2971800"/>
            <a:ext cx="7924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4648200"/>
            <a:ext cx="4267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96348" y="4234070"/>
            <a:ext cx="4419600" cy="723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Nét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móc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tô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362200" y="457200"/>
            <a:ext cx="3810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78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385</Words>
  <Application>Microsoft Office PowerPoint</Application>
  <PresentationFormat>On-screen Show (4:3)</PresentationFormat>
  <Paragraphs>50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I. MỤC ĐÍCH – YÊU CẦU</vt:lpstr>
      <vt:lpstr>II. CHUẨN BỊ</vt:lpstr>
      <vt:lpstr>III. TIẾN HÀNH</vt:lpstr>
      <vt:lpstr>2. Phương pháp, hình thức tổ chức</vt:lpstr>
      <vt:lpstr>PowerPoint Presentation</vt:lpstr>
      <vt:lpstr>PowerPoint Presentation</vt:lpstr>
      <vt:lpstr>PowerPoint Presentation</vt:lpstr>
      <vt:lpstr>PowerPoint Presentation</vt:lpstr>
      <vt:lpstr>*Hướng dẫn trẻ tô nét và tô màu </vt:lpstr>
      <vt:lpstr>* Trẻ thực hiện: </vt:lpstr>
      <vt:lpstr>3. Kết thúc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MGB-B4</dc:creator>
  <cp:lastModifiedBy>Techsi.vn</cp:lastModifiedBy>
  <cp:revision>26</cp:revision>
  <dcterms:created xsi:type="dcterms:W3CDTF">2006-08-16T00:00:00Z</dcterms:created>
  <dcterms:modified xsi:type="dcterms:W3CDTF">2025-05-08T02:07:06Z</dcterms:modified>
</cp:coreProperties>
</file>