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26" r:id="rId2"/>
    <p:sldId id="317" r:id="rId3"/>
    <p:sldId id="318" r:id="rId4"/>
    <p:sldId id="319" r:id="rId5"/>
    <p:sldId id="314" r:id="rId6"/>
    <p:sldId id="315" r:id="rId7"/>
    <p:sldId id="320" r:id="rId8"/>
    <p:sldId id="323" r:id="rId9"/>
    <p:sldId id="322" r:id="rId10"/>
    <p:sldId id="300" r:id="rId11"/>
    <p:sldId id="299" r:id="rId12"/>
    <p:sldId id="316" r:id="rId13"/>
    <p:sldId id="324" r:id="rId14"/>
    <p:sldId id="297" r:id="rId15"/>
    <p:sldId id="308" r:id="rId16"/>
    <p:sldId id="310" r:id="rId17"/>
    <p:sldId id="312" r:id="rId18"/>
    <p:sldId id="313" r:id="rId19"/>
    <p:sldId id="307" r:id="rId20"/>
    <p:sldId id="325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33FF"/>
    <a:srgbClr val="E8B6DB"/>
    <a:srgbClr val="F2F4AA"/>
    <a:srgbClr val="E8B6E8"/>
    <a:srgbClr val="DFE2BC"/>
    <a:srgbClr val="3399FF"/>
    <a:srgbClr val="596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536" y="78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4F650E-450A-4356-A2E4-A04E53E042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08-May-25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GB" altLang="x-none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GB" altLang="x-none" sz="1200" dirty="0">
                <a:cs typeface="Arial" panose="020B0604020202020204" pitchFamily="34" charset="0"/>
              </a:rPr>
              <a:t>1</a:t>
            </a:fld>
            <a:endParaRPr lang="en-GB" altLang="x-none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18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7.wav"/><Relationship Id="rId7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TextEdit="1"/>
          </p:cNvSpPr>
          <p:nvPr/>
        </p:nvSpPr>
        <p:spPr>
          <a:xfrm>
            <a:off x="457200" y="685800"/>
            <a:ext cx="8001000" cy="1295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r>
              <a:rPr lang="vi-VN" altLang="en-US" sz="2400" dirty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PHÒNG GIÁO DỤC &amp; ĐÀO TẠO QUẬN LONG BIÊN</a:t>
            </a:r>
          </a:p>
          <a:p>
            <a:pPr algn="ctr"/>
            <a:r>
              <a:rPr lang="vi-VN" altLang="en-US" sz="2400" dirty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TRƯỜNG MẦM NON </a:t>
            </a:r>
            <a:r>
              <a:rPr lang="en-US" altLang="en-US" sz="2400" dirty="0" err="1" smtClean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NGUYỆT</a:t>
            </a:r>
            <a:r>
              <a:rPr lang="en-US" altLang="en-US" sz="2400" dirty="0" smtClean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 </a:t>
            </a:r>
            <a:r>
              <a:rPr lang="en-US" altLang="en-US" sz="2400" dirty="0" err="1" smtClean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QUẾ</a:t>
            </a:r>
            <a:endParaRPr lang="vi-VN" altLang="en-US" sz="2400" dirty="0">
              <a:ln w="952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dobe Hebrew" charset="0"/>
              <a:ea typeface="Adobe Hebrew" charset="0"/>
            </a:endParaRPr>
          </a:p>
        </p:txBody>
      </p:sp>
      <p:sp>
        <p:nvSpPr>
          <p:cNvPr id="2051" name="WordArt 6"/>
          <p:cNvSpPr>
            <a:spLocks noTextEdit="1"/>
          </p:cNvSpPr>
          <p:nvPr/>
        </p:nvSpPr>
        <p:spPr>
          <a:xfrm>
            <a:off x="1295400" y="2562225"/>
            <a:ext cx="57150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endParaRPr lang="en-US" sz="3600">
              <a:solidFill>
                <a:srgbClr val="FF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WordArt 7"/>
          <p:cNvSpPr>
            <a:spLocks noChangeArrowheads="1" noChangeShapeType="1" noTextEdit="1"/>
          </p:cNvSpPr>
          <p:nvPr/>
        </p:nvSpPr>
        <p:spPr bwMode="auto">
          <a:xfrm>
            <a:off x="304800" y="2362199"/>
            <a:ext cx="8610600" cy="44056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</a:t>
            </a:r>
            <a:r>
              <a:rPr kumimoji="0" lang="en-GB" sz="3600" b="0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4 - 5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0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3" name="WordArt 9"/>
          <p:cNvSpPr>
            <a:spLocks noTextEdit="1"/>
          </p:cNvSpPr>
          <p:nvPr/>
        </p:nvSpPr>
        <p:spPr>
          <a:xfrm>
            <a:off x="2362200" y="4724400"/>
            <a:ext cx="4648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99883"/>
            <a:ext cx="83232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HỌC</a:t>
            </a: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vi-VN" altLang="x-none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sz="542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267" name="WordArt 8"/>
          <p:cNvSpPr>
            <a:spLocks noTextEdit="1"/>
          </p:cNvSpPr>
          <p:nvPr/>
        </p:nvSpPr>
        <p:spPr>
          <a:xfrm>
            <a:off x="2743200" y="762000"/>
            <a:ext cx="3657600" cy="541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DB25B8"/>
                </a:solidFill>
                <a:latin typeface="Arial Black" panose="020B0A04020102020204" charset="0"/>
                <a:ea typeface="Arial Black" panose="020B0A0402010202020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35cc9e1_93dc_f174_9505_068d9deee2f7_2hmbbsprsot25_simg_65e188_240x320_max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 descr="235cc9e1_93dc_f174_9505_068d9deee2f7_2hmbbsprsot25_simg_65e188_240x320_max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8"/>
          <p:cNvGrpSpPr/>
          <p:nvPr/>
        </p:nvGrpSpPr>
        <p:grpSpPr>
          <a:xfrm>
            <a:off x="7315200" y="2438400"/>
            <a:ext cx="990600" cy="1371600"/>
            <a:chOff x="2736" y="3456"/>
            <a:chExt cx="480" cy="672"/>
          </a:xfrm>
        </p:grpSpPr>
        <p:sp>
          <p:nvSpPr>
            <p:cNvPr id="12294" name="Rectangle 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5" name="WordArt 1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Cất đồ dùng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" y="714356"/>
            <a:ext cx="75723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12707" y="141845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Nói nhanh chọn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018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9" name="Picture 2" descr="Káº¿t quáº£ hÃ¬nh áº£nh cho mÅ©"/>
          <p:cNvPicPr>
            <a:picLocks noChangeAspect="1"/>
          </p:cNvPicPr>
          <p:nvPr/>
        </p:nvPicPr>
        <p:blipFill>
          <a:blip r:embed="rId5"/>
          <a:srcRect l="-169" t="16235" r="6171" b="16235"/>
          <a:stretch>
            <a:fillRect/>
          </a:stretch>
        </p:blipFill>
        <p:spPr>
          <a:xfrm>
            <a:off x="371475" y="2062163"/>
            <a:ext cx="2305050" cy="165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163" y="1011238"/>
            <a:ext cx="2311400" cy="178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4" descr="HÃ¬nh áº£nh cÃ³ liÃªn qu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538" y="2890838"/>
            <a:ext cx="2200275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Káº¿t quáº£ hÃ¬nh áº£nh cho cÃ¡i kÃ­nh"/>
          <p:cNvPicPr>
            <a:picLocks noChangeAspect="1"/>
          </p:cNvPicPr>
          <p:nvPr/>
        </p:nvPicPr>
        <p:blipFill>
          <a:blip r:embed="rId8"/>
          <a:srcRect t="27032" r="2393" b="25188"/>
          <a:stretch>
            <a:fillRect/>
          </a:stretch>
        </p:blipFill>
        <p:spPr>
          <a:xfrm>
            <a:off x="6475413" y="8382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Káº¿t quáº£ hÃ¬nh áº£nh cho cÃ¡i kÃ­nh"/>
          <p:cNvPicPr>
            <a:picLocks noChangeAspect="1"/>
          </p:cNvPicPr>
          <p:nvPr/>
        </p:nvPicPr>
        <p:blipFill>
          <a:blip r:embed="rId8"/>
          <a:srcRect t="27032" r="2393" b="25188"/>
          <a:stretch>
            <a:fillRect/>
          </a:stretch>
        </p:blipFill>
        <p:spPr>
          <a:xfrm>
            <a:off x="6475413" y="22098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Káº¿t quáº£ hÃ¬nh áº£nh cho cÃ¡i kÃ­nh"/>
          <p:cNvPicPr>
            <a:picLocks noChangeAspect="1"/>
          </p:cNvPicPr>
          <p:nvPr/>
        </p:nvPicPr>
        <p:blipFill>
          <a:blip r:embed="rId8"/>
          <a:srcRect t="27032" r="2393" b="25188"/>
          <a:stretch>
            <a:fillRect/>
          </a:stretch>
        </p:blipFill>
        <p:spPr>
          <a:xfrm>
            <a:off x="6465888" y="39624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3195638" y="5789613"/>
            <a:ext cx="609600" cy="762000"/>
            <a:chOff x="2736" y="3456"/>
            <a:chExt cx="480" cy="672"/>
          </a:xfrm>
        </p:grpSpPr>
        <p:sp>
          <p:nvSpPr>
            <p:cNvPr id="1640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19" name="Smiley Face 18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487863" y="5789613"/>
            <a:ext cx="609600" cy="762000"/>
            <a:chOff x="2736" y="3456"/>
            <a:chExt cx="480" cy="672"/>
          </a:xfrm>
        </p:grpSpPr>
        <p:sp>
          <p:nvSpPr>
            <p:cNvPr id="1640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640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0188"/>
            <a:ext cx="2819400" cy="5408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3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604838" y="2057400"/>
            <a:ext cx="2066925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8382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Quáº§n kaki bÃ© trai ngáº¯n Carrot B036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663" y="508000"/>
            <a:ext cx="1731962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Quáº§n kaki bÃ© trai ngáº¯n Carrot B036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075" y="38100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34290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6" descr="Quáº§n kaki bÃ© trai ngáº¯n Carrot B036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775" y="22098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742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3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742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742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31" name="Smiley Face 3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018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407988" y="3281363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1146175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3449638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2" descr="Káº¿t quáº£ hÃ¬nh áº£nh cho mÅ©"/>
          <p:cNvPicPr>
            <a:picLocks noChangeAspect="1"/>
          </p:cNvPicPr>
          <p:nvPr/>
        </p:nvPicPr>
        <p:blipFill>
          <a:blip r:embed="rId7"/>
          <a:srcRect l="-169" t="16235" r="6171" b="16235"/>
          <a:stretch>
            <a:fillRect/>
          </a:stretch>
        </p:blipFill>
        <p:spPr>
          <a:xfrm>
            <a:off x="3840163" y="2454275"/>
            <a:ext cx="1430337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845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22" name="Smiley Face 21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845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26" name="Smiley Face 25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844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30" name="Smiley Face 29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755650" y="9350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1638300" y="25733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6035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Káº¿t quáº£ hÃ¬nh áº£nh cho mÅ©"/>
          <p:cNvPicPr>
            <a:picLocks noChangeAspect="1"/>
          </p:cNvPicPr>
          <p:nvPr/>
        </p:nvPicPr>
        <p:blipFill>
          <a:blip r:embed="rId6"/>
          <a:srcRect l="-169" t="16235" r="6171" b="16235"/>
          <a:stretch>
            <a:fillRect/>
          </a:stretch>
        </p:blipFill>
        <p:spPr>
          <a:xfrm>
            <a:off x="685800" y="647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Káº¿t quáº£ hÃ¬nh áº£nh cho mÅ©"/>
          <p:cNvPicPr>
            <a:picLocks noChangeAspect="1"/>
          </p:cNvPicPr>
          <p:nvPr/>
        </p:nvPicPr>
        <p:blipFill>
          <a:blip r:embed="rId6"/>
          <a:srcRect l="-169" t="16235" r="6171" b="16235"/>
          <a:stretch>
            <a:fillRect/>
          </a:stretch>
        </p:blipFill>
        <p:spPr>
          <a:xfrm>
            <a:off x="1219200" y="2171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Káº¿t quáº£ hÃ¬nh áº£nh cho mÅ©"/>
          <p:cNvPicPr>
            <a:picLocks noChangeAspect="1"/>
          </p:cNvPicPr>
          <p:nvPr/>
        </p:nvPicPr>
        <p:blipFill>
          <a:blip r:embed="rId6"/>
          <a:srcRect l="-169" t="16235" r="6171" b="16235"/>
          <a:stretch>
            <a:fillRect/>
          </a:stretch>
        </p:blipFill>
        <p:spPr>
          <a:xfrm>
            <a:off x="685800" y="376555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4" descr="Káº¿t quáº£ hÃ¬nh áº£nh cho Ã¡o tráº» e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528763"/>
            <a:ext cx="2235200" cy="223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2" descr="Káº¿t quáº£ hÃ¬nh áº£nh cho vay tráº» em"/>
          <p:cNvPicPr>
            <a:picLocks noChangeAspect="1"/>
          </p:cNvPicPr>
          <p:nvPr/>
        </p:nvPicPr>
        <p:blipFill>
          <a:blip r:embed="rId8"/>
          <a:srcRect l="10275" t="6783" r="11357" b="7315"/>
          <a:stretch>
            <a:fillRect/>
          </a:stretch>
        </p:blipFill>
        <p:spPr>
          <a:xfrm>
            <a:off x="6697663" y="396875"/>
            <a:ext cx="176847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2" descr="Káº¿t quáº£ hÃ¬nh áº£nh cho vay tráº» em"/>
          <p:cNvPicPr>
            <a:picLocks noChangeAspect="1"/>
          </p:cNvPicPr>
          <p:nvPr/>
        </p:nvPicPr>
        <p:blipFill>
          <a:blip r:embed="rId8"/>
          <a:srcRect l="10275" t="6783" r="11357" b="7315"/>
          <a:stretch>
            <a:fillRect/>
          </a:stretch>
        </p:blipFill>
        <p:spPr>
          <a:xfrm>
            <a:off x="6783388" y="2940050"/>
            <a:ext cx="1768475" cy="1938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5334000" y="5715000"/>
            <a:ext cx="609600" cy="762000"/>
            <a:chOff x="2736" y="3456"/>
            <a:chExt cx="480" cy="672"/>
          </a:xfrm>
        </p:grpSpPr>
        <p:sp>
          <p:nvSpPr>
            <p:cNvPr id="1947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305300" y="5735638"/>
            <a:ext cx="609600" cy="762000"/>
            <a:chOff x="2736" y="3456"/>
            <a:chExt cx="480" cy="672"/>
          </a:xfrm>
        </p:grpSpPr>
        <p:sp>
          <p:nvSpPr>
            <p:cNvPr id="1947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67" name="Smiley Face 6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58"/>
          <p:cNvGrpSpPr/>
          <p:nvPr/>
        </p:nvGrpSpPr>
        <p:grpSpPr>
          <a:xfrm>
            <a:off x="3200400" y="5735638"/>
            <a:ext cx="609600" cy="762000"/>
            <a:chOff x="2736" y="3456"/>
            <a:chExt cx="480" cy="672"/>
          </a:xfrm>
        </p:grpSpPr>
        <p:sp>
          <p:nvSpPr>
            <p:cNvPr id="1947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71" name="Smiley Face 7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5" grpId="0" animBg="1"/>
      <p:bldP spid="67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1853" y="139999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3" name="WordArt 5"/>
          <p:cNvSpPr>
            <a:spLocks noTextEdit="1"/>
          </p:cNvSpPr>
          <p:nvPr/>
        </p:nvSpPr>
        <p:spPr>
          <a:xfrm>
            <a:off x="1066800" y="2514600"/>
            <a:ext cx="6629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Kết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BanThan-V.A-4165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ictur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447800" y="796925"/>
            <a:ext cx="6515100" cy="46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 eaLnBrk="0" hangingPunct="0">
              <a:spcBef>
                <a:spcPct val="50000"/>
              </a:spcBef>
              <a:buAutoNum type="romanUcPeriod"/>
            </a:pPr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</a:p>
          <a:p>
            <a:pPr marL="571500" indent="-571500"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Kiến thức: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Trẻ đếm đến 3. Nhận biết nhóm có 3 đối tượng. Nhận biết số chữ 3 </a:t>
            </a: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Kỹ  năng: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Rèn kỹ năng đếm th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thạo từ 1 đến 3.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Phát triển kỹ năng quan sát nhận ra nhóm có 3 đối tượng .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quen với thao tác kích chuột v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số tương ứng trên máy vi tính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mạnh dạn tự tin khi tham gia trò chơi .</a:t>
            </a: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 i độ: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 hứng thú  tham gia các hoạ t động 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Biết yêu quý giữ gì sạch sẽ những sản phẩm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4a1be76c_23645483_44_re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156966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húc các con luôn ngoan ngoãn và học giỏi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63649"/>
            <a:ext cx="7060573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3.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pic>
        <p:nvPicPr>
          <p:cNvPr id="4100" name="Picture 4" descr="Pictur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4"/>
          <p:cNvSpPr/>
          <p:nvPr/>
        </p:nvSpPr>
        <p:spPr>
          <a:xfrm>
            <a:off x="1600200" y="914400"/>
            <a:ext cx="63246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Đồ dùng của cô: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Phần mềm powerpoint chứa nội dung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dạy </a:t>
            </a: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Máy tính, ti vi, mô hình siêu thị có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Nhạc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Bé đi siêu thị, tìm bạn thân</a:t>
            </a: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dung của trẻ: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trẻ  một  khay có  3 cái áo , 1 thẻ số 3 que tính một mảnh bìa trắng cho trẻ xếp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ictur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Rectangle 4"/>
          <p:cNvSpPr/>
          <p:nvPr/>
        </p:nvSpPr>
        <p:spPr>
          <a:xfrm>
            <a:off x="2286000" y="990600"/>
            <a:ext cx="6096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990600"/>
            <a:ext cx="56388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tiến h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</a:p>
          <a:p>
            <a:pPr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 tổ chức</a:t>
            </a:r>
          </a:p>
          <a:p>
            <a:pPr algn="ctr" eaLnBrk="0" hangingPunct="0">
              <a:spcBef>
                <a:spcPct val="50000"/>
              </a:spcBef>
              <a:buNone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hát: “ Bé đi siêu thị”</a:t>
            </a:r>
          </a:p>
          <a:p>
            <a:pPr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2: phương pháp hình thức tổ chức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số lượng 2: </a:t>
            </a: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đếm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trong siêu thị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Đếm đến 3 nhận biết chữ số 3, nhận biết nhóm có số lượng 3</a:t>
            </a:r>
          </a:p>
          <a:p>
            <a:pPr>
              <a:buNone/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Ôn luyện củng cố, kết thúc </a:t>
            </a: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1 : Nói nhanh chọn đúng</a:t>
            </a: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 2 : Kết bạn.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Hát: Bé đi siêu thị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63649"/>
            <a:ext cx="7060574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1.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eu t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5"/>
          <p:cNvSpPr>
            <a:spLocks noTextEdit="1"/>
          </p:cNvSpPr>
          <p:nvPr/>
        </p:nvSpPr>
        <p:spPr>
          <a:xfrm>
            <a:off x="1066800" y="27432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Lấy đồ dùng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9997" y="21280"/>
            <a:ext cx="894400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2.1.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6-Point Star 28"/>
          <p:cNvSpPr/>
          <p:nvPr/>
        </p:nvSpPr>
        <p:spPr>
          <a:xfrm>
            <a:off x="1571625" y="2143125"/>
            <a:ext cx="5357813" cy="50006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3714750"/>
            <a:ext cx="1785938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/>
          <p:cNvSpPr/>
          <p:nvPr/>
        </p:nvSpPr>
        <p:spPr>
          <a:xfrm>
            <a:off x="0" y="0"/>
            <a:ext cx="4357688" cy="2928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tải xuống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785813"/>
            <a:ext cx="1357312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 descr="tải xuống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3" y="428625"/>
            <a:ext cx="1357312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 descr="images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38" y="857250"/>
            <a:ext cx="1785937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 descr="images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3" y="857250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Hexagon 25"/>
          <p:cNvSpPr/>
          <p:nvPr/>
        </p:nvSpPr>
        <p:spPr>
          <a:xfrm>
            <a:off x="4857750" y="214313"/>
            <a:ext cx="4000500" cy="3286125"/>
          </a:xfrm>
          <a:prstGeom prst="hexag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7375" y="1285875"/>
            <a:ext cx="714375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13" y="4214813"/>
            <a:ext cx="1714500" cy="150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3929063" y="2428875"/>
            <a:ext cx="8572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15125" y="1928813"/>
            <a:ext cx="646113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06" name="Picture 16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3714750"/>
            <a:ext cx="18573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6" grpId="1" animBg="1"/>
      <p:bldP spid="28" grpId="0"/>
      <p:bldP spid="28" grpId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tải xuống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-55984" y="1214422"/>
            <a:ext cx="883919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2400" y="2537861"/>
            <a:ext cx="428624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235cc9e1_93dc_f174_9505_068d9deee2f7_2hmbbsprsot25_simg_65e188_240x320_max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8" descr="235cc9e1_93dc_f174_9505_068d9deee2f7_2hmbbsprsot25_simg_65e188_240x320_max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477</Words>
  <Application>Microsoft Office PowerPoint</Application>
  <PresentationFormat>On-screen Show (4:3)</PresentationFormat>
  <Paragraphs>73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.VnTime</vt:lpstr>
      <vt:lpstr>Adobe Hebrew</vt:lpstr>
      <vt:lpstr>Arial</vt:lpstr>
      <vt:lpstr>Arial Black</vt:lpstr>
      <vt:lpstr>Calibri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098.9535.907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HUY TUYEN</dc:creator>
  <cp:lastModifiedBy>Techsi.vn</cp:lastModifiedBy>
  <cp:revision>140</cp:revision>
  <dcterms:created xsi:type="dcterms:W3CDTF">2012-02-09T01:31:00Z</dcterms:created>
  <dcterms:modified xsi:type="dcterms:W3CDTF">2025-05-08T02:00:22Z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333DCA46DF2B430CBA24321E9E654D84_12</vt:lpwstr>
  </property>
  <property fmtid="{D5CDD505-2E9C-101B-9397-08002B2CF9AE}" pid="3" name="KSOProductBuildVer">
    <vt:lpwstr>1033-12.2.0.13359</vt:lpwstr>
  </property>
</Properties>
</file>