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4637-CA55-4F50-A567-C1FD2630E874}" type="datetimeFigureOut">
              <a:rPr lang="en-US" smtClean="0"/>
              <a:t>08-May-25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6505-8028-4EFC-9C60-6F12272A38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704" y="228600"/>
            <a:ext cx="3474720" cy="1005840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765280"/>
            <a:ext cx="435888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20-25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2563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48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04800" y="76200"/>
            <a:ext cx="258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Hung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2435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Techsi.vn</cp:lastModifiedBy>
  <cp:revision>6</cp:revision>
  <dcterms:created xsi:type="dcterms:W3CDTF">2021-04-08T07:46:00Z</dcterms:created>
  <dcterms:modified xsi:type="dcterms:W3CDTF">2025-05-08T01:59:57Z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60379D1AA967487EA8903DCFFB06E386_12</vt:lpwstr>
  </property>
  <property fmtid="{D5CDD505-2E9C-101B-9397-08002B2CF9AE}" pid="3" name="KSOProductBuildVer">
    <vt:lpwstr>1033-12.2.0.13359</vt:lpwstr>
  </property>
</Properties>
</file>