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5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E3847"/>
    <a:srgbClr val="FFCC00"/>
    <a:srgbClr val="0049DA"/>
    <a:srgbClr val="FFFF00"/>
    <a:srgbClr val="E838D3"/>
    <a:srgbClr val="CC0066"/>
    <a:srgbClr val="58267E"/>
    <a:srgbClr val="C32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415E-FE81-4F2F-89A1-9A877ECD4FB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52D4-596F-4BF1-8A3D-A5AFE050E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15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415E-FE81-4F2F-89A1-9A877ECD4FB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52D4-596F-4BF1-8A3D-A5AFE050E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1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415E-FE81-4F2F-89A1-9A877ECD4FB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52D4-596F-4BF1-8A3D-A5AFE050E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20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415E-FE81-4F2F-89A1-9A877ECD4FB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52D4-596F-4BF1-8A3D-A5AFE050E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2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415E-FE81-4F2F-89A1-9A877ECD4FB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52D4-596F-4BF1-8A3D-A5AFE050E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6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415E-FE81-4F2F-89A1-9A877ECD4FB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52D4-596F-4BF1-8A3D-A5AFE050E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8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415E-FE81-4F2F-89A1-9A877ECD4FB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52D4-596F-4BF1-8A3D-A5AFE050E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97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415E-FE81-4F2F-89A1-9A877ECD4FB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52D4-596F-4BF1-8A3D-A5AFE050E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61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415E-FE81-4F2F-89A1-9A877ECD4FB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52D4-596F-4BF1-8A3D-A5AFE050E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34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415E-FE81-4F2F-89A1-9A877ECD4FB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52D4-596F-4BF1-8A3D-A5AFE050E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4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4415E-FE81-4F2F-89A1-9A877ECD4FB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F52D4-596F-4BF1-8A3D-A5AFE050E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9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4415E-FE81-4F2F-89A1-9A877ECD4FB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F52D4-596F-4BF1-8A3D-A5AFE050EB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5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4934" y="130549"/>
            <a:ext cx="8163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ln w="11430"/>
                <a:solidFill>
                  <a:srgbClr val="C3232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br>
              <a:rPr lang="en-US" sz="2000" b="1" dirty="0">
                <a:ln w="11430"/>
                <a:solidFill>
                  <a:srgbClr val="C3232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n w="11430"/>
                <a:solidFill>
                  <a:srgbClr val="C3232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000" b="1" dirty="0" smtClean="0">
                <a:ln w="11430"/>
                <a:solidFill>
                  <a:srgbClr val="C3232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NGUYỆT QUẾ</a:t>
            </a:r>
            <a:endParaRPr lang="en-US" sz="2800" b="1" dirty="0">
              <a:ln w="11430"/>
              <a:solidFill>
                <a:srgbClr val="C32327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4933" y="2614803"/>
            <a:ext cx="7542629" cy="3356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smtClean="0">
                <a:solidFill>
                  <a:srgbClr val="0049D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 ÁN </a:t>
            </a:r>
            <a:endParaRPr lang="en-US" sz="1050" b="1" dirty="0" smtClean="0">
              <a:solidFill>
                <a:srgbClr val="0049D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"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smtClean="0">
                <a:solidFill>
                  <a:srgbClr val="0049D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TẠO HÌNH</a:t>
            </a:r>
            <a:endParaRPr lang="en-US" sz="1050" b="1" dirty="0" smtClean="0">
              <a:solidFill>
                <a:srgbClr val="0049D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0595" indent="421005"/>
            <a:r>
              <a:rPr lang="en-US" sz="2400" dirty="0" err="1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: </a:t>
            </a:r>
            <a:r>
              <a:rPr lang="en-US" sz="2400" dirty="0" err="1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váy</a:t>
            </a:r>
            <a:r>
              <a:rPr lang="en-US" sz="2400" dirty="0" smtClean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búp</a:t>
            </a:r>
            <a:r>
              <a:rPr lang="en-US" sz="2400" dirty="0" smtClean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endParaRPr lang="en-US" sz="2400" dirty="0" smtClean="0">
              <a:solidFill>
                <a:srgbClr val="9E384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07795"/>
            <a:r>
              <a:rPr lang="en-US" sz="2400" dirty="0" err="1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smtClean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D1( 18- 24 </a:t>
            </a:r>
            <a:r>
              <a:rPr lang="en-US" sz="2400" dirty="0" err="1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dirty="0" smtClean="0">
              <a:solidFill>
                <a:srgbClr val="9E384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07795"/>
            <a:r>
              <a:rPr lang="en-US" sz="2400" dirty="0" err="1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15- 20 </a:t>
            </a:r>
            <a:r>
              <a:rPr lang="en-US" sz="2400" dirty="0" err="1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lang="en-US" sz="2400" dirty="0" smtClean="0">
              <a:solidFill>
                <a:srgbClr val="9E3847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07795"/>
            <a:r>
              <a:rPr lang="en-US" sz="2400" dirty="0" err="1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: </a:t>
            </a:r>
            <a:r>
              <a:rPr lang="en-US" sz="2400" dirty="0" smtClean="0">
                <a:solidFill>
                  <a:srgbClr val="9E38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09/11/2023</a:t>
            </a:r>
          </a:p>
          <a:p>
            <a:pPr marL="1407795"/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: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Thuý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endParaRPr lang="en-US" sz="20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07795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: 2023-2024</a:t>
            </a:r>
            <a:endParaRPr lang="en-US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31" y="730628"/>
            <a:ext cx="1617783" cy="161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2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0984" y="225083"/>
            <a:ext cx="358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</a:t>
            </a:r>
            <a:endParaRPr lang="en-US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841308"/>
              </p:ext>
            </p:extLst>
          </p:nvPr>
        </p:nvGraphicFramePr>
        <p:xfrm>
          <a:off x="2797629" y="2470762"/>
          <a:ext cx="6006737" cy="42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06737">
                  <a:extLst>
                    <a:ext uri="{9D8B030D-6E8A-4147-A177-3AD203B41FA5}">
                      <a16:colId xmlns:a16="http://schemas.microsoft.com/office/drawing/2014/main" val="7531826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b="1" dirty="0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đàm</a:t>
                      </a:r>
                      <a:r>
                        <a:rPr lang="en-US" sz="2800" b="1" dirty="0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800" b="1" dirty="0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="1" dirty="0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b="1" dirty="0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dắt</a:t>
                      </a:r>
                      <a:r>
                        <a:rPr lang="en-US" sz="2800" b="1" dirty="0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dirty="0">
                          <a:solidFill>
                            <a:srgbClr val="9E384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</a:t>
                      </a:r>
                      <a:endParaRPr lang="en-US" sz="2400" b="1" dirty="0">
                        <a:solidFill>
                          <a:srgbClr val="9E384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991175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3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2747" y="2671857"/>
            <a:ext cx="2933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E838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en-US" sz="2800" b="1" dirty="0">
              <a:solidFill>
                <a:srgbClr val="E838D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1268" y="3719789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3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1782" y="522514"/>
            <a:ext cx="7211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Untitled.mp4M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8350" y="1564630"/>
            <a:ext cx="7366907" cy="415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1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9611" y="2873828"/>
            <a:ext cx="7188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dirty="0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dirty="0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49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endParaRPr lang="en-US" sz="3200" b="1" dirty="0" smtClean="0">
              <a:solidFill>
                <a:srgbClr val="0049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2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8449" y="2532185"/>
            <a:ext cx="46063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-nen-ke-chuyen-mam-non-nhe-nhang-www_nhacchuongvui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1749" y="36728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1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7235" y="2599509"/>
            <a:ext cx="59218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2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7846" y="508447"/>
            <a:ext cx="6841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3200" b="1" dirty="0">
              <a:solidFill>
                <a:srgbClr val="9E384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b="1" dirty="0" err="1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800" b="1" dirty="0" err="1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b="1" dirty="0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b="1" dirty="0" smtClean="0">
                <a:solidFill>
                  <a:srgbClr val="9E38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solidFill>
                <a:srgbClr val="9E384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Un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7606" y="1801233"/>
            <a:ext cx="6913538" cy="388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1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4024" y="506437"/>
            <a:ext cx="5434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66"/>
                </a:solidFill>
                <a:latin typeface="Ink Free" panose="03080402000500000000" pitchFamily="66" charset="0"/>
                <a:cs typeface="Times New Roman" panose="02020603050405020304" pitchFamily="18" charset="0"/>
              </a:rPr>
              <a:t>XIN CHÂN THÀNH </a:t>
            </a:r>
            <a:r>
              <a:rPr lang="en-US" sz="3200" b="1" smtClean="0">
                <a:solidFill>
                  <a:srgbClr val="FF0066"/>
                </a:solidFill>
                <a:latin typeface="Ink Free" panose="03080402000500000000" pitchFamily="66" charset="0"/>
                <a:cs typeface="Times New Roman" panose="02020603050405020304" pitchFamily="18" charset="0"/>
              </a:rPr>
              <a:t>CẢM ƠN </a:t>
            </a:r>
            <a:r>
              <a:rPr lang="en-US" sz="2800" b="1" smtClean="0">
                <a:solidFill>
                  <a:srgbClr val="FF0066"/>
                </a:solidFill>
                <a:latin typeface="Ink Free" panose="03080402000500000000" pitchFamily="66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0066"/>
              </a:solidFill>
              <a:latin typeface="Ink Free" panose="03080402000500000000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0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116</Words>
  <Application>Microsoft Office PowerPoint</Application>
  <PresentationFormat>Widescreen</PresentationFormat>
  <Paragraphs>21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Ink Free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22</cp:revision>
  <dcterms:created xsi:type="dcterms:W3CDTF">2023-10-25T02:51:29Z</dcterms:created>
  <dcterms:modified xsi:type="dcterms:W3CDTF">2023-11-08T14:28:31Z</dcterms:modified>
</cp:coreProperties>
</file>