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7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E07BB-5393-4786-B3A3-F51DCE7AAB40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41B29-B752-4F80-B557-4CBD30759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55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E07BB-5393-4786-B3A3-F51DCE7AAB40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41B29-B752-4F80-B557-4CBD30759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645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E07BB-5393-4786-B3A3-F51DCE7AAB40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41B29-B752-4F80-B557-4CBD30759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519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E07BB-5393-4786-B3A3-F51DCE7AAB40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41B29-B752-4F80-B557-4CBD30759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907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E07BB-5393-4786-B3A3-F51DCE7AAB40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41B29-B752-4F80-B557-4CBD30759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304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E07BB-5393-4786-B3A3-F51DCE7AAB40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41B29-B752-4F80-B557-4CBD30759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969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E07BB-5393-4786-B3A3-F51DCE7AAB40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41B29-B752-4F80-B557-4CBD30759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675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E07BB-5393-4786-B3A3-F51DCE7AAB40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41B29-B752-4F80-B557-4CBD30759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672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E07BB-5393-4786-B3A3-F51DCE7AAB40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41B29-B752-4F80-B557-4CBD30759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360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E07BB-5393-4786-B3A3-F51DCE7AAB40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41B29-B752-4F80-B557-4CBD30759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68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E07BB-5393-4786-B3A3-F51DCE7AAB40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41B29-B752-4F80-B557-4CBD30759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625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E07BB-5393-4786-B3A3-F51DCE7AAB40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441B29-B752-4F80-B557-4CBD30759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761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4895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5123" y="1744394"/>
            <a:ext cx="5098366" cy="1113913"/>
          </a:xfrm>
        </p:spPr>
        <p:txBody>
          <a:bodyPr/>
          <a:lstStyle/>
          <a:p>
            <a:r>
              <a:rPr lang="vi-VN" b="1" dirty="0">
                <a:solidFill>
                  <a:srgbClr val="FF0000"/>
                </a:solidFill>
              </a:rPr>
              <a:t>CÔ KỂ LẦN 3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2554" y="3443069"/>
            <a:ext cx="8229600" cy="914400"/>
          </a:xfrm>
        </p:spPr>
        <p:txBody>
          <a:bodyPr/>
          <a:lstStyle/>
          <a:p>
            <a:pPr marL="0" indent="0" algn="ctr">
              <a:buNone/>
            </a:pPr>
            <a:r>
              <a:rPr lang="vi-VN" dirty="0">
                <a:solidFill>
                  <a:srgbClr val="FF0000"/>
                </a:solidFill>
              </a:rPr>
              <a:t>Cô  diễn rối cho trẻ xem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3571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55242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209800" y="173837"/>
            <a:ext cx="7772400" cy="685800"/>
          </a:xfrm>
        </p:spPr>
        <p:txBody>
          <a:bodyPr>
            <a:normAutofit/>
          </a:bodyPr>
          <a:lstStyle/>
          <a:p>
            <a:r>
              <a:rPr lang="en-US" sz="1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PHÒNG GIÁO DỤC- ĐÀO TẠO QUẬN LONG BIÊN</a:t>
            </a:r>
            <a:br>
              <a:rPr lang="en-US" sz="1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sz="1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NGUYỆT QUẾ</a:t>
            </a:r>
            <a:endParaRPr lang="en-US" sz="1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ubtitle 3"/>
          <p:cNvSpPr>
            <a:spLocks noGrp="1"/>
          </p:cNvSpPr>
          <p:nvPr>
            <p:ph type="subTitle" idx="1"/>
          </p:nvPr>
        </p:nvSpPr>
        <p:spPr>
          <a:xfrm>
            <a:off x="3276600" y="2895599"/>
            <a:ext cx="5638800" cy="9906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</a:p>
          <a:p>
            <a:pPr>
              <a:spcBef>
                <a:spcPts val="0"/>
              </a:spcBef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b="1" dirty="0">
                <a:solidFill>
                  <a:srgbClr val="FF0000"/>
                </a:solidFill>
                <a:latin typeface="+mj-lt"/>
              </a:rPr>
              <a:t>PHÁT TRIỂN NGÔN NGỮ</a:t>
            </a:r>
            <a:endParaRPr lang="en-US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  <a:p>
            <a:endParaRPr lang="en-US" sz="3500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  <a:p>
            <a:pPr algn="l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9000" y="4198204"/>
            <a:ext cx="59436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Chủ đề : Động vật</a:t>
            </a:r>
          </a:p>
          <a:p>
            <a:r>
              <a:rPr lang="vi-VN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Đề tài: Truyện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Sóc Nâu nhanh trí- T2</a:t>
            </a:r>
            <a:endParaRPr lang="vi-VN" sz="2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Người dạy: Hoàng Thị Thúy An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343401" y="6172201"/>
            <a:ext cx="3009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vi-VN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450" y="516737"/>
            <a:ext cx="19431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62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533400"/>
          </a:xfrm>
        </p:spPr>
        <p:txBody>
          <a:bodyPr>
            <a:normAutofit/>
          </a:bodyPr>
          <a:lstStyle/>
          <a:p>
            <a:r>
              <a:rPr lang="vi-VN" sz="2000" b="1" dirty="0">
                <a:solidFill>
                  <a:srgbClr val="FF0000"/>
                </a:solidFill>
              </a:rPr>
              <a:t>I: MỤC ĐÍCH- YÊU CẦU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800" y="1219200"/>
            <a:ext cx="800100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vi-VN" dirty="0">
                <a:solidFill>
                  <a:srgbClr val="FF0000"/>
                </a:solidFill>
                <a:latin typeface="+mj-lt"/>
              </a:rPr>
              <a:t>1: Kiến thức:</a:t>
            </a:r>
          </a:p>
          <a:p>
            <a:pPr>
              <a:buFontTx/>
              <a:buChar char="-"/>
            </a:pPr>
            <a:r>
              <a:rPr lang="vi-VN" dirty="0">
                <a:solidFill>
                  <a:srgbClr val="FF0000"/>
                </a:solidFill>
                <a:latin typeface="+mj-lt"/>
              </a:rPr>
              <a:t>Trẻ biết tên truyện, tên tác giả</a:t>
            </a:r>
          </a:p>
          <a:p>
            <a:pPr>
              <a:buFontTx/>
              <a:buChar char="-"/>
            </a:pPr>
            <a:r>
              <a:rPr lang="vi-VN" dirty="0">
                <a:solidFill>
                  <a:srgbClr val="FF0000"/>
                </a:solidFill>
                <a:latin typeface="+mj-lt"/>
              </a:rPr>
              <a:t>Trẻ biết nội dung câu truyện</a:t>
            </a:r>
          </a:p>
          <a:p>
            <a:pPr marL="0" indent="0">
              <a:buNone/>
            </a:pPr>
            <a:r>
              <a:rPr lang="vi-VN" dirty="0">
                <a:solidFill>
                  <a:srgbClr val="FF0000"/>
                </a:solidFill>
                <a:latin typeface="+mj-lt"/>
              </a:rPr>
              <a:t>2: Kỹ năng: </a:t>
            </a:r>
          </a:p>
          <a:p>
            <a:pPr marL="0" indent="0">
              <a:buNone/>
            </a:pPr>
            <a:r>
              <a:rPr lang="vi-VN" dirty="0">
                <a:solidFill>
                  <a:srgbClr val="FF0000"/>
                </a:solidFill>
                <a:latin typeface="+mj-lt"/>
              </a:rPr>
              <a:t>- Trẻ không nói ngọng, trả lời to, rõ ràng</a:t>
            </a:r>
          </a:p>
          <a:p>
            <a:pPr marL="0" indent="0">
              <a:buNone/>
            </a:pPr>
            <a:r>
              <a:rPr lang="vi-VN" dirty="0">
                <a:solidFill>
                  <a:srgbClr val="FF0000"/>
                </a:solidFill>
                <a:latin typeface="+mj-lt"/>
              </a:rPr>
              <a:t>3: Thái độ:</a:t>
            </a:r>
          </a:p>
          <a:p>
            <a:pPr>
              <a:buFontTx/>
              <a:buChar char="-"/>
            </a:pPr>
            <a:r>
              <a:rPr lang="vi-VN" dirty="0">
                <a:solidFill>
                  <a:srgbClr val="FF0000"/>
                </a:solidFill>
                <a:latin typeface="+mj-lt"/>
              </a:rPr>
              <a:t>Trẻ thích thú tham gia cùng cô và các bạn</a:t>
            </a:r>
          </a:p>
          <a:p>
            <a:pPr>
              <a:buFontTx/>
              <a:buChar char="-"/>
            </a:pPr>
            <a:r>
              <a:rPr lang="vi-VN" dirty="0">
                <a:solidFill>
                  <a:srgbClr val="FF0000"/>
                </a:solidFill>
                <a:latin typeface="+mj-lt"/>
              </a:rPr>
              <a:t>Trẻ biết đoàn kết với các bạn</a:t>
            </a:r>
            <a:endParaRPr lang="en-US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65840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5262" y="957263"/>
            <a:ext cx="8229600" cy="86836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II: 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CHUẨN BỊ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6323" y="1892788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vi-VN" sz="3600" dirty="0">
                <a:solidFill>
                  <a:srgbClr val="FF0000"/>
                </a:solidFill>
                <a:latin typeface="+mj-lt"/>
              </a:rPr>
              <a:t>1: Đồ dùng của cô</a:t>
            </a:r>
          </a:p>
          <a:p>
            <a:r>
              <a:rPr lang="pt-BR" sz="3600" dirty="0">
                <a:solidFill>
                  <a:srgbClr val="FF0000"/>
                </a:solidFill>
                <a:latin typeface="+mj-lt"/>
              </a:rPr>
              <a:t>- Tranh vẽ minh hoạ câu chuyện.</a:t>
            </a:r>
            <a:endParaRPr lang="en-US" sz="3600" dirty="0">
              <a:solidFill>
                <a:srgbClr val="FF0000"/>
              </a:solidFill>
              <a:latin typeface="+mj-lt"/>
            </a:endParaRPr>
          </a:p>
          <a:p>
            <a:r>
              <a:rPr lang="pt-BR" sz="3600" dirty="0">
                <a:solidFill>
                  <a:srgbClr val="FF0000"/>
                </a:solidFill>
                <a:latin typeface="+mj-lt"/>
              </a:rPr>
              <a:t>- Phim hoạt hình về câu chuyện.</a:t>
            </a:r>
            <a:endParaRPr lang="en-US" sz="3600" dirty="0">
              <a:solidFill>
                <a:srgbClr val="FF0000"/>
              </a:solidFill>
              <a:latin typeface="+mj-lt"/>
            </a:endParaRPr>
          </a:p>
          <a:p>
            <a:r>
              <a:rPr lang="pt-BR" sz="3600" dirty="0">
                <a:solidFill>
                  <a:srgbClr val="FF0000"/>
                </a:solidFill>
                <a:latin typeface="+mj-lt"/>
              </a:rPr>
              <a:t>- Đàn nhạc: Trời nắng trời mưa.</a:t>
            </a:r>
            <a:endParaRPr lang="en-US" sz="3600" dirty="0">
              <a:solidFill>
                <a:srgbClr val="FF0000"/>
              </a:solidFill>
              <a:latin typeface="+mj-lt"/>
            </a:endParaRPr>
          </a:p>
          <a:p>
            <a:pPr marL="0" indent="0">
              <a:buNone/>
            </a:pPr>
            <a:r>
              <a:rPr lang="vi-VN" sz="3600" dirty="0">
                <a:solidFill>
                  <a:srgbClr val="FF0000"/>
                </a:solidFill>
                <a:latin typeface="+mj-lt"/>
              </a:rPr>
              <a:t>2: Đồ dùng của trẻ</a:t>
            </a:r>
          </a:p>
          <a:p>
            <a:r>
              <a:rPr lang="pt-BR" sz="3600" dirty="0">
                <a:solidFill>
                  <a:srgbClr val="FF0000"/>
                </a:solidFill>
                <a:latin typeface="+mj-lt"/>
              </a:rPr>
              <a:t>- Trang phục gọn gàng.</a:t>
            </a:r>
            <a:endParaRPr lang="en-US" sz="3600" dirty="0">
              <a:solidFill>
                <a:srgbClr val="FF0000"/>
              </a:solidFill>
              <a:latin typeface="+mj-lt"/>
            </a:endParaRPr>
          </a:p>
          <a:p>
            <a:r>
              <a:rPr lang="pt-BR" sz="3600" dirty="0">
                <a:solidFill>
                  <a:srgbClr val="FF0000"/>
                </a:solidFill>
                <a:latin typeface="+mj-lt"/>
              </a:rPr>
              <a:t>- Chỗ ngồi cho trẻ.</a:t>
            </a:r>
            <a:endParaRPr lang="en-US" sz="36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50467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240074" y="2337377"/>
            <a:ext cx="4953000" cy="762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1: Ổn định tổ chức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43067" y="1244025"/>
            <a:ext cx="45470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+mj-lt"/>
              </a:rPr>
              <a:t>III: CÁCH TIẾN HÀNH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95600" y="3276601"/>
            <a:ext cx="662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+mj-lt"/>
              </a:rPr>
              <a:t>Cô và trẻ hát «Trời nắng, trời mưa»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5" name="TroiNangTroiMua-V.A-2802169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53200" y="441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092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812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71877" y="2108982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 KỂ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LẦN 1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Nhac khong l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01345" y="3657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953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9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0" y="1828800"/>
            <a:ext cx="6324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 hỏi trẻ về :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- Tên truyện</a:t>
            </a:r>
          </a:p>
          <a:p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- Tên nhân vật trong truyện</a:t>
            </a:r>
          </a:p>
        </p:txBody>
      </p:sp>
    </p:spTree>
    <p:extLst>
      <p:ext uri="{BB962C8B-B14F-4D97-AF65-F5344CB8AC3E}">
        <p14:creationId xmlns:p14="http://schemas.microsoft.com/office/powerpoint/2010/main" val="16262904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71800" y="2362200"/>
            <a:ext cx="6892266" cy="156966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 KỂ LẦN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Kể trên tranh truyện</a:t>
            </a:r>
          </a:p>
          <a:p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Hoặc trên powpoit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Nhac khong l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05600" y="4343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274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89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180" y="1899139"/>
            <a:ext cx="6364460" cy="1015438"/>
          </a:xfrm>
        </p:spPr>
        <p:txBody>
          <a:bodyPr/>
          <a:lstStyle/>
          <a:p>
            <a:r>
              <a:rPr lang="vi-VN" b="1" dirty="0">
                <a:solidFill>
                  <a:srgbClr val="FF0000"/>
                </a:solidFill>
              </a:rPr>
              <a:t>Giaó dục trẻ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6111" y="3414933"/>
            <a:ext cx="8229600" cy="1676400"/>
          </a:xfrm>
        </p:spPr>
        <p:txBody>
          <a:bodyPr/>
          <a:lstStyle/>
          <a:p>
            <a:pPr marL="0" indent="0" algn="ctr">
              <a:buNone/>
            </a:pPr>
            <a:r>
              <a:rPr lang="vi-VN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pt-BR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dục trẻ biết yêu quý bạn bè</a:t>
            </a:r>
            <a:endParaRPr lang="vi-VN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vi-VN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Biết tìm cách vượt qua khó khăn</a:t>
            </a:r>
            <a:r>
              <a:rPr lang="vi-VN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748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229</Words>
  <Application>Microsoft Office PowerPoint</Application>
  <PresentationFormat>Widescreen</PresentationFormat>
  <Paragraphs>38</Paragraphs>
  <Slides>11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PHÒNG GIÁO DỤC- ĐÀO TẠO QUẬN LONG BIÊN TRƯỜNG MẦM NON NGUYỆT QUẾ</vt:lpstr>
      <vt:lpstr>I: MỤC ĐÍCH- YÊU CẦU</vt:lpstr>
      <vt:lpstr>II: CHUẨN BỊ</vt:lpstr>
      <vt:lpstr>1: Ổn định tổ chức</vt:lpstr>
      <vt:lpstr>PowerPoint Presentation</vt:lpstr>
      <vt:lpstr>PowerPoint Presentation</vt:lpstr>
      <vt:lpstr>PowerPoint Presentation</vt:lpstr>
      <vt:lpstr>Giaó dục trẻ</vt:lpstr>
      <vt:lpstr>CÔ KỂ LẦN 3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</cp:revision>
  <dcterms:created xsi:type="dcterms:W3CDTF">2025-05-08T13:18:14Z</dcterms:created>
  <dcterms:modified xsi:type="dcterms:W3CDTF">2025-05-08T13:21:34Z</dcterms:modified>
</cp:coreProperties>
</file>