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7922-D84F-441D-99FC-886CF0674295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E198-4165-44D6-A3CB-5FC03E550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195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7922-D84F-441D-99FC-886CF0674295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E198-4165-44D6-A3CB-5FC03E550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563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7922-D84F-441D-99FC-886CF0674295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E198-4165-44D6-A3CB-5FC03E550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016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7922-D84F-441D-99FC-886CF0674295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E198-4165-44D6-A3CB-5FC03E550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641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7922-D84F-441D-99FC-886CF0674295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E198-4165-44D6-A3CB-5FC03E550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750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7922-D84F-441D-99FC-886CF0674295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E198-4165-44D6-A3CB-5FC03E550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177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7922-D84F-441D-99FC-886CF0674295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E198-4165-44D6-A3CB-5FC03E550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069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7922-D84F-441D-99FC-886CF0674295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E198-4165-44D6-A3CB-5FC03E550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9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7922-D84F-441D-99FC-886CF0674295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E198-4165-44D6-A3CB-5FC03E550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51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7922-D84F-441D-99FC-886CF0674295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E198-4165-44D6-A3CB-5FC03E550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09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7922-D84F-441D-99FC-886CF0674295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E198-4165-44D6-A3CB-5FC03E550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150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F7922-D84F-441D-99FC-886CF0674295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5E198-4165-44D6-A3CB-5FC03E550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087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CaNhaThuongNhau-BaoNgu-2751653.mp3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Public\Music\Sample%20Music\Sleep%20Away.mp3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771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151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745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24200" y="2438400"/>
            <a:ext cx="655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 DIỄN KỊCH</a:t>
            </a:r>
          </a:p>
        </p:txBody>
      </p:sp>
    </p:spTree>
    <p:extLst>
      <p:ext uri="{BB962C8B-B14F-4D97-AF65-F5344CB8AC3E}">
        <p14:creationId xmlns:p14="http://schemas.microsoft.com/office/powerpoint/2010/main" val="819436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13803" y="2812078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NHẬN XÉT, TUYÊN DƯƠNG</a:t>
            </a:r>
          </a:p>
        </p:txBody>
      </p:sp>
      <p:pic>
        <p:nvPicPr>
          <p:cNvPr id="5" name="CaNhaThuongNhau-BaoNgu-2751653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2438400" y="5410200"/>
            <a:ext cx="304800" cy="304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58462" y="3657600"/>
            <a:ext cx="8223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*HÁT: CẢ NHÀ THƯƠNG NHAU</a:t>
            </a:r>
          </a:p>
        </p:txBody>
      </p:sp>
    </p:spTree>
    <p:extLst>
      <p:ext uri="{BB962C8B-B14F-4D97-AF65-F5344CB8AC3E}">
        <p14:creationId xmlns:p14="http://schemas.microsoft.com/office/powerpoint/2010/main" val="3077947204"/>
      </p:ext>
    </p:extLst>
  </p:cSld>
  <p:clrMapOvr>
    <a:masterClrMapping/>
  </p:clrMapOvr>
  <p:transition spd="med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85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67201" y="2743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 rot="10800000" flipV="1">
            <a:off x="2037806" y="3151655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ÁN: LÀM QUEN VĂN HỌC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86100" y="4237218"/>
            <a:ext cx="6172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: </a:t>
            </a:r>
            <a:r>
              <a:rPr lang="en-US" sz="2800" b="1" dirty="0" err="1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2800" b="1" dirty="0">
              <a:solidFill>
                <a:srgbClr val="20197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b="1" dirty="0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: </a:t>
            </a:r>
            <a:r>
              <a:rPr lang="en-US" sz="2800" b="1" dirty="0" err="1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Nhổ</a:t>
            </a:r>
            <a:r>
              <a:rPr lang="en-US" sz="2800" b="1" dirty="0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r>
              <a:rPr lang="en-US" sz="2800" b="1" dirty="0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2800" b="1" dirty="0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800" b="1" dirty="0" err="1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dirty="0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</a:p>
          <a:p>
            <a:r>
              <a:rPr lang="en-US" sz="2800" b="1" dirty="0" err="1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dirty="0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b="1" dirty="0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smtClean="0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NT</a:t>
            </a:r>
          </a:p>
          <a:p>
            <a:r>
              <a:rPr lang="en-US" sz="2800" b="1" dirty="0" err="1" smtClean="0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 smtClean="0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800" b="1" dirty="0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: </a:t>
            </a:r>
            <a:r>
              <a:rPr lang="en-US" sz="2800" b="1" dirty="0" err="1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800" b="1" dirty="0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dirty="0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Thúy</a:t>
            </a:r>
            <a:r>
              <a:rPr lang="en-US" sz="2800" b="1" dirty="0">
                <a:solidFill>
                  <a:srgbClr val="201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12021" y="516558"/>
            <a:ext cx="8606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BIÊN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12021" y="1013652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NGUYỆT QUẾ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188" y="1283732"/>
            <a:ext cx="19431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961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200400" y="76200"/>
            <a:ext cx="609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b="1" dirty="0">
              <a:solidFill>
                <a:srgbClr val="FF0000"/>
              </a:solidFill>
            </a:endParaRPr>
          </a:p>
          <a:p>
            <a:pPr algn="ctr"/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6600" y="1676401"/>
            <a:ext cx="510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KỂ LẦN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-685800" y="3048000"/>
            <a:ext cx="1196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4" algn="ctr">
              <a:buFontTx/>
              <a:buChar char="-"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KỂ DIỄN CẢM KẾT HỢP VỚI CỬ CHỈ, ĐIỆU BỘ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6800" y="3886200"/>
            <a:ext cx="960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CÔ ĐÀM THOẠI VỀ NỘI DUNG CÂU TRUYỆN</a:t>
            </a:r>
          </a:p>
        </p:txBody>
      </p:sp>
      <p:pic>
        <p:nvPicPr>
          <p:cNvPr id="11" name="Sleep Away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2743200" y="5257800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390452"/>
      </p:ext>
    </p:extLst>
  </p:cSld>
  <p:clrMapOvr>
    <a:masterClrMapping/>
  </p:clrMapOvr>
  <p:transition spd="med"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775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981200" y="2362201"/>
            <a:ext cx="838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KỂ LẦN 2</a:t>
            </a:r>
          </a:p>
        </p:txBody>
      </p:sp>
    </p:spTree>
    <p:extLst>
      <p:ext uri="{BB962C8B-B14F-4D97-AF65-F5344CB8AC3E}">
        <p14:creationId xmlns:p14="http://schemas.microsoft.com/office/powerpoint/2010/main" val="2856933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447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771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035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"/>
            <a:ext cx="9144000" cy="655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665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319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154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87</Words>
  <Application>Microsoft Office PowerPoint</Application>
  <PresentationFormat>Widescreen</PresentationFormat>
  <Paragraphs>14</Paragraphs>
  <Slides>13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2025-05-07T14:42:36Z</dcterms:created>
  <dcterms:modified xsi:type="dcterms:W3CDTF">2025-05-07T14:46:32Z</dcterms:modified>
</cp:coreProperties>
</file>