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5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FF87-CB24-4A45-B154-5F69D4E4F2C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48F4-0948-4B9C-9043-91583687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88029" y="3174274"/>
            <a:ext cx="7565571" cy="24558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GIÁO ÁN PHÁT TRIỂN THẨM MĨ</a:t>
            </a:r>
            <a:endParaRPr lang="en-US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  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 màu củ su hào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dạy: Hoàng Thị Thúy An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1828801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81200" y="600124"/>
            <a:ext cx="7772400" cy="1066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DỤC- ĐÀO TẠO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84" y="1447804"/>
            <a:ext cx="1538285" cy="14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91527" y="1171135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4372" y="2260111"/>
            <a:ext cx="6934200" cy="351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 thức: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-Trẻ biết tên củ su hào, biết tô màu cho củ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pt-BR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Kỹ năng: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Biết cầm bút di màu đúng cách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Hát đúng lời,đúng giai điệu của bài hát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Thái độ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-Trẻ ngoan, trả lời to rõ ràng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tham gia vào hoạt động. 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vi-VN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0" y="1706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7209" y="1676400"/>
            <a:ext cx="4953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Tranh mẫu di màu củ su hào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Nhạc bài hát “ Cây bắp cải”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Trang phục gọn gàng</a:t>
            </a:r>
          </a:p>
          <a:p>
            <a:pPr marL="457200" indent="-457200">
              <a:lnSpc>
                <a:spcPct val="107000"/>
              </a:lnSpc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 dùng của trẻ:</a:t>
            </a:r>
            <a:endParaRPr lang="vi-VN"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phục gọn gàng.</a:t>
            </a:r>
          </a:p>
          <a:p>
            <a:pPr marL="342900" indent="-342900">
              <a:lnSpc>
                <a:spcPct val="107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cho trẻ di màu+ bút màu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57578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37778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6876" y="1774955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2030" y="2967457"/>
            <a:ext cx="6303157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Ổn định tổ chức: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 tập trung trẻ, cô và trẻ hát bài “ Cây bắp cải”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BapCaiXanh-BePhuongLinh-407937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6240" y="5293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1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71485" y="16026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62514" y="2913745"/>
            <a:ext cx="6647543" cy="338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*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trò chuyện về: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bài hát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loại rau có trong bài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Cô trò chuyện với trẻ về một loại rau củ khác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Cô đưa ra tranh mẫu. Và hỏi trẻ tên loại rau củ trong bức tranh</a:t>
            </a:r>
          </a:p>
          <a:p>
            <a:pPr>
              <a:buFontTx/>
              <a:buChar char="-"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9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14" y="2071181"/>
            <a:ext cx="885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Trẻ di màu theo mẫu của cô hướng dẫn</a:t>
            </a:r>
          </a:p>
        </p:txBody>
      </p:sp>
      <p:pic>
        <p:nvPicPr>
          <p:cNvPr id="6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828" y="1371601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quan sát trẻ di màu củ su hào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715" y="2634346"/>
            <a:ext cx="6045200" cy="166188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nhận xét những bức tranh của trẻ sau khi hỏi trẻ nhận xét về các bức tranh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động viên, khuyến khích trẻ</a:t>
            </a:r>
          </a:p>
        </p:txBody>
      </p:sp>
    </p:spTree>
    <p:extLst>
      <p:ext uri="{BB962C8B-B14F-4D97-AF65-F5344CB8AC3E}">
        <p14:creationId xmlns:p14="http://schemas.microsoft.com/office/powerpoint/2010/main" val="38753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286</Words>
  <Application>Microsoft Office PowerPoint</Application>
  <PresentationFormat>Widescreen</PresentationFormat>
  <Paragraphs>36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PHÒNG GIÁO DỤC- ĐÀO TẠO QUẬN LONG BIÊN TRƯỜNG MẦM NON NGUYỆT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quan sát trẻ di màu củ su hào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2025-05-08T13:22:20Z</dcterms:created>
  <dcterms:modified xsi:type="dcterms:W3CDTF">2025-05-08T13:26:15Z</dcterms:modified>
</cp:coreProperties>
</file>