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CE66AB-B803-4754-B956-1F6F67AFAC8A}"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A380-D616-4382-907A-C16605822B55}" type="slidenum">
              <a:rPr lang="en-US" smtClean="0"/>
              <a:t>‹#›</a:t>
            </a:fld>
            <a:endParaRPr lang="en-US"/>
          </a:p>
        </p:txBody>
      </p:sp>
    </p:spTree>
    <p:extLst>
      <p:ext uri="{BB962C8B-B14F-4D97-AF65-F5344CB8AC3E}">
        <p14:creationId xmlns:p14="http://schemas.microsoft.com/office/powerpoint/2010/main" val="263062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E66AB-B803-4754-B956-1F6F67AFAC8A}"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A380-D616-4382-907A-C16605822B55}" type="slidenum">
              <a:rPr lang="en-US" smtClean="0"/>
              <a:t>‹#›</a:t>
            </a:fld>
            <a:endParaRPr lang="en-US"/>
          </a:p>
        </p:txBody>
      </p:sp>
    </p:spTree>
    <p:extLst>
      <p:ext uri="{BB962C8B-B14F-4D97-AF65-F5344CB8AC3E}">
        <p14:creationId xmlns:p14="http://schemas.microsoft.com/office/powerpoint/2010/main" val="56641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E66AB-B803-4754-B956-1F6F67AFAC8A}"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A380-D616-4382-907A-C16605822B55}" type="slidenum">
              <a:rPr lang="en-US" smtClean="0"/>
              <a:t>‹#›</a:t>
            </a:fld>
            <a:endParaRPr lang="en-US"/>
          </a:p>
        </p:txBody>
      </p:sp>
    </p:spTree>
    <p:extLst>
      <p:ext uri="{BB962C8B-B14F-4D97-AF65-F5344CB8AC3E}">
        <p14:creationId xmlns:p14="http://schemas.microsoft.com/office/powerpoint/2010/main" val="165713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E66AB-B803-4754-B956-1F6F67AFAC8A}"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A380-D616-4382-907A-C16605822B55}" type="slidenum">
              <a:rPr lang="en-US" smtClean="0"/>
              <a:t>‹#›</a:t>
            </a:fld>
            <a:endParaRPr lang="en-US"/>
          </a:p>
        </p:txBody>
      </p:sp>
    </p:spTree>
    <p:extLst>
      <p:ext uri="{BB962C8B-B14F-4D97-AF65-F5344CB8AC3E}">
        <p14:creationId xmlns:p14="http://schemas.microsoft.com/office/powerpoint/2010/main" val="5919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CE66AB-B803-4754-B956-1F6F67AFAC8A}"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A380-D616-4382-907A-C16605822B55}" type="slidenum">
              <a:rPr lang="en-US" smtClean="0"/>
              <a:t>‹#›</a:t>
            </a:fld>
            <a:endParaRPr lang="en-US"/>
          </a:p>
        </p:txBody>
      </p:sp>
    </p:spTree>
    <p:extLst>
      <p:ext uri="{BB962C8B-B14F-4D97-AF65-F5344CB8AC3E}">
        <p14:creationId xmlns:p14="http://schemas.microsoft.com/office/powerpoint/2010/main" val="226813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CE66AB-B803-4754-B956-1F6F67AFAC8A}"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FA380-D616-4382-907A-C16605822B55}" type="slidenum">
              <a:rPr lang="en-US" smtClean="0"/>
              <a:t>‹#›</a:t>
            </a:fld>
            <a:endParaRPr lang="en-US"/>
          </a:p>
        </p:txBody>
      </p:sp>
    </p:spTree>
    <p:extLst>
      <p:ext uri="{BB962C8B-B14F-4D97-AF65-F5344CB8AC3E}">
        <p14:creationId xmlns:p14="http://schemas.microsoft.com/office/powerpoint/2010/main" val="259634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CE66AB-B803-4754-B956-1F6F67AFAC8A}" type="datetimeFigureOut">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FA380-D616-4382-907A-C16605822B55}" type="slidenum">
              <a:rPr lang="en-US" smtClean="0"/>
              <a:t>‹#›</a:t>
            </a:fld>
            <a:endParaRPr lang="en-US"/>
          </a:p>
        </p:txBody>
      </p:sp>
    </p:spTree>
    <p:extLst>
      <p:ext uri="{BB962C8B-B14F-4D97-AF65-F5344CB8AC3E}">
        <p14:creationId xmlns:p14="http://schemas.microsoft.com/office/powerpoint/2010/main" val="426179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CE66AB-B803-4754-B956-1F6F67AFAC8A}"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FA380-D616-4382-907A-C16605822B55}" type="slidenum">
              <a:rPr lang="en-US" smtClean="0"/>
              <a:t>‹#›</a:t>
            </a:fld>
            <a:endParaRPr lang="en-US"/>
          </a:p>
        </p:txBody>
      </p:sp>
    </p:spTree>
    <p:extLst>
      <p:ext uri="{BB962C8B-B14F-4D97-AF65-F5344CB8AC3E}">
        <p14:creationId xmlns:p14="http://schemas.microsoft.com/office/powerpoint/2010/main" val="65041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E66AB-B803-4754-B956-1F6F67AFAC8A}" type="datetimeFigureOut">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FA380-D616-4382-907A-C16605822B55}" type="slidenum">
              <a:rPr lang="en-US" smtClean="0"/>
              <a:t>‹#›</a:t>
            </a:fld>
            <a:endParaRPr lang="en-US"/>
          </a:p>
        </p:txBody>
      </p:sp>
    </p:spTree>
    <p:extLst>
      <p:ext uri="{BB962C8B-B14F-4D97-AF65-F5344CB8AC3E}">
        <p14:creationId xmlns:p14="http://schemas.microsoft.com/office/powerpoint/2010/main" val="87094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CE66AB-B803-4754-B956-1F6F67AFAC8A}"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FA380-D616-4382-907A-C16605822B55}" type="slidenum">
              <a:rPr lang="en-US" smtClean="0"/>
              <a:t>‹#›</a:t>
            </a:fld>
            <a:endParaRPr lang="en-US"/>
          </a:p>
        </p:txBody>
      </p:sp>
    </p:spTree>
    <p:extLst>
      <p:ext uri="{BB962C8B-B14F-4D97-AF65-F5344CB8AC3E}">
        <p14:creationId xmlns:p14="http://schemas.microsoft.com/office/powerpoint/2010/main" val="160892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CE66AB-B803-4754-B956-1F6F67AFAC8A}"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FA380-D616-4382-907A-C16605822B55}" type="slidenum">
              <a:rPr lang="en-US" smtClean="0"/>
              <a:t>‹#›</a:t>
            </a:fld>
            <a:endParaRPr lang="en-US"/>
          </a:p>
        </p:txBody>
      </p:sp>
    </p:spTree>
    <p:extLst>
      <p:ext uri="{BB962C8B-B14F-4D97-AF65-F5344CB8AC3E}">
        <p14:creationId xmlns:p14="http://schemas.microsoft.com/office/powerpoint/2010/main" val="343195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E66AB-B803-4754-B956-1F6F67AFAC8A}" type="datetimeFigureOut">
              <a:rPr lang="en-US" smtClean="0"/>
              <a:t>5/7/2025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FA380-D616-4382-907A-C16605822B55}" type="slidenum">
              <a:rPr lang="en-US" smtClean="0"/>
              <a:t>‹#›</a:t>
            </a:fld>
            <a:endParaRPr lang="en-US"/>
          </a:p>
        </p:txBody>
      </p:sp>
    </p:spTree>
    <p:extLst>
      <p:ext uri="{BB962C8B-B14F-4D97-AF65-F5344CB8AC3E}">
        <p14:creationId xmlns:p14="http://schemas.microsoft.com/office/powerpoint/2010/main" val="2910745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703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Gia_dinh_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83820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976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amond(in)">
                                      <p:cBhvr>
                                        <p:cTn id="7"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981200" y="533401"/>
            <a:ext cx="8229600" cy="5592763"/>
          </a:xfrm>
        </p:spPr>
        <p:txBody>
          <a:bodyPr/>
          <a:lstStyle/>
          <a:p>
            <a:pPr algn="ctr" eaLnBrk="1" hangingPunct="1">
              <a:buFontTx/>
              <a:buNone/>
              <a:defRPr/>
            </a:pPr>
            <a:r>
              <a:rPr lang="en-US" sz="4400" b="1" dirty="0" err="1">
                <a:solidFill>
                  <a:srgbClr val="FF0000"/>
                </a:solidFill>
                <a:effectLst>
                  <a:outerShdw blurRad="38100" dist="38100" dir="2700000" algn="tl">
                    <a:srgbClr val="C0C0C0"/>
                  </a:outerShdw>
                </a:effectLst>
                <a:latin typeface="Times New Roman" pitchFamily="18" charset="0"/>
                <a:cs typeface="Times New Roman" pitchFamily="18" charset="0"/>
              </a:rPr>
              <a:t>Đàm</a:t>
            </a:r>
            <a:r>
              <a:rPr lang="en-US" sz="44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C0C0C0"/>
                  </a:outerShdw>
                </a:effectLst>
                <a:latin typeface="Times New Roman" pitchFamily="18" charset="0"/>
                <a:cs typeface="Times New Roman" pitchFamily="18" charset="0"/>
              </a:rPr>
              <a:t>thoại</a:t>
            </a:r>
            <a:r>
              <a:rPr lang="en-US" sz="44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C0C0C0"/>
                  </a:outerShdw>
                </a:effectLst>
                <a:latin typeface="Times New Roman" pitchFamily="18" charset="0"/>
                <a:cs typeface="Times New Roman" pitchFamily="18" charset="0"/>
              </a:rPr>
              <a:t>với</a:t>
            </a:r>
            <a:r>
              <a:rPr lang="en-US" sz="44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C0C0C0"/>
                  </a:outerShdw>
                </a:effectLst>
                <a:latin typeface="Times New Roman" pitchFamily="18" charset="0"/>
                <a:cs typeface="Times New Roman" pitchFamily="18" charset="0"/>
              </a:rPr>
              <a:t>trẻ</a:t>
            </a:r>
            <a:r>
              <a:rPr lang="en-US" sz="44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C0C0C0"/>
                  </a:outerShdw>
                </a:effectLst>
                <a:latin typeface="Times New Roman" pitchFamily="18" charset="0"/>
                <a:cs typeface="Times New Roman" pitchFamily="18" charset="0"/>
              </a:rPr>
              <a:t>về</a:t>
            </a:r>
            <a:r>
              <a:rPr lang="en-US" sz="4400" b="1" dirty="0">
                <a:solidFill>
                  <a:srgbClr val="FF0000"/>
                </a:solidFill>
                <a:effectLst>
                  <a:outerShdw blurRad="38100" dist="38100" dir="2700000" algn="tl">
                    <a:srgbClr val="C0C0C0"/>
                  </a:outerShdw>
                </a:effectLst>
                <a:latin typeface="Times New Roman" pitchFamily="18" charset="0"/>
                <a:cs typeface="Times New Roman" pitchFamily="18" charset="0"/>
              </a:rPr>
              <a:t> </a:t>
            </a:r>
            <a:endParaRPr lang="en-US" sz="4400" b="1" dirty="0" smtClean="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buFontTx/>
              <a:buNone/>
              <a:defRPr/>
            </a:pPr>
            <a:r>
              <a:rPr lang="en-US" sz="44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Các</a:t>
            </a:r>
            <a:r>
              <a:rPr lang="en-US" sz="4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400" b="1" dirty="0" err="1" smtClean="0">
                <a:solidFill>
                  <a:srgbClr val="FF0000"/>
                </a:solidFill>
                <a:effectLst>
                  <a:outerShdw blurRad="38100" dist="38100" dir="2700000" algn="tl">
                    <a:srgbClr val="C0C0C0"/>
                  </a:outerShdw>
                </a:effectLst>
                <a:latin typeface="Times New Roman" pitchFamily="18" charset="0"/>
                <a:cs typeface="Times New Roman" pitchFamily="18" charset="0"/>
              </a:rPr>
              <a:t>bức</a:t>
            </a:r>
            <a:r>
              <a:rPr lang="en-US" sz="4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C0C0C0"/>
                  </a:outerShdw>
                </a:effectLst>
                <a:latin typeface="Times New Roman" pitchFamily="18" charset="0"/>
                <a:cs typeface="Times New Roman" pitchFamily="18" charset="0"/>
              </a:rPr>
              <a:t>tranh</a:t>
            </a:r>
            <a:r>
              <a:rPr lang="en-US" sz="4400" b="1" dirty="0">
                <a:solidFill>
                  <a:srgbClr val="FF0000"/>
                </a:solidFill>
                <a:effectLst>
                  <a:outerShdw blurRad="38100" dist="38100" dir="2700000" algn="tl">
                    <a:srgbClr val="C0C0C0"/>
                  </a:outerShdw>
                </a:effectLst>
                <a:latin typeface="Times New Roman" pitchFamily="18" charset="0"/>
                <a:cs typeface="Times New Roman" pitchFamily="18" charset="0"/>
              </a:rPr>
              <a:t>:</a:t>
            </a:r>
          </a:p>
          <a:p>
            <a:pPr algn="ctr" eaLnBrk="1" hangingPunct="1">
              <a:buFontTx/>
              <a:buNone/>
              <a:defRPr/>
            </a:pPr>
            <a:endParaRPr lang="en-US" sz="44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eaLnBrk="1" hangingPunct="1">
              <a:defRPr/>
            </a:pPr>
            <a:r>
              <a:rPr lang="en-US" dirty="0" err="1">
                <a:solidFill>
                  <a:srgbClr val="3333CC"/>
                </a:solidFill>
                <a:latin typeface="Times New Roman" pitchFamily="18" charset="0"/>
                <a:cs typeface="Times New Roman" pitchFamily="18" charset="0"/>
              </a:rPr>
              <a:t>Bức</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tranh</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có</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những</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ai</a:t>
            </a:r>
            <a:r>
              <a:rPr lang="en-US" dirty="0">
                <a:solidFill>
                  <a:srgbClr val="3333CC"/>
                </a:solidFill>
                <a:latin typeface="Times New Roman" pitchFamily="18" charset="0"/>
                <a:cs typeface="Times New Roman" pitchFamily="18" charset="0"/>
              </a:rPr>
              <a:t>?</a:t>
            </a:r>
          </a:p>
          <a:p>
            <a:pPr eaLnBrk="1" hangingPunct="1">
              <a:defRPr/>
            </a:pPr>
            <a:r>
              <a:rPr lang="en-US" dirty="0" err="1">
                <a:solidFill>
                  <a:srgbClr val="3333CC"/>
                </a:solidFill>
                <a:latin typeface="Times New Roman" pitchFamily="18" charset="0"/>
                <a:cs typeface="Times New Roman" pitchFamily="18" charset="0"/>
              </a:rPr>
              <a:t>Bức</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tranh</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nào</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có</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nhiều</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người</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hơn</a:t>
            </a:r>
            <a:r>
              <a:rPr lang="en-US" dirty="0">
                <a:solidFill>
                  <a:srgbClr val="3333CC"/>
                </a:solidFill>
                <a:latin typeface="Times New Roman" pitchFamily="18" charset="0"/>
                <a:cs typeface="Times New Roman" pitchFamily="18" charset="0"/>
              </a:rPr>
              <a:t>?</a:t>
            </a:r>
          </a:p>
          <a:p>
            <a:pPr eaLnBrk="1" hangingPunct="1">
              <a:defRPr/>
            </a:pPr>
            <a:r>
              <a:rPr lang="en-US" dirty="0">
                <a:solidFill>
                  <a:srgbClr val="3333CC"/>
                </a:solidFill>
                <a:latin typeface="Times New Roman" pitchFamily="18" charset="0"/>
                <a:cs typeface="Times New Roman" pitchFamily="18" charset="0"/>
              </a:rPr>
              <a:t>Con </a:t>
            </a:r>
            <a:r>
              <a:rPr lang="en-US" dirty="0" err="1">
                <a:solidFill>
                  <a:srgbClr val="3333CC"/>
                </a:solidFill>
                <a:latin typeface="Times New Roman" pitchFamily="18" charset="0"/>
                <a:cs typeface="Times New Roman" pitchFamily="18" charset="0"/>
              </a:rPr>
              <a:t>thích</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nhất</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bức</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tranh</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nào</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Tại</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sao</a:t>
            </a:r>
            <a:r>
              <a:rPr lang="en-US" dirty="0">
                <a:solidFill>
                  <a:srgbClr val="3333CC"/>
                </a:solidFill>
                <a:latin typeface="Times New Roman" pitchFamily="18" charset="0"/>
                <a:cs typeface="Times New Roman" pitchFamily="18" charset="0"/>
              </a:rPr>
              <a:t>?</a:t>
            </a:r>
          </a:p>
          <a:p>
            <a:pPr eaLnBrk="1" hangingPunct="1">
              <a:defRPr/>
            </a:pPr>
            <a:r>
              <a:rPr lang="en-US" dirty="0">
                <a:solidFill>
                  <a:srgbClr val="3333CC"/>
                </a:solidFill>
                <a:latin typeface="Times New Roman" pitchFamily="18" charset="0"/>
                <a:cs typeface="Times New Roman" pitchFamily="18" charset="0"/>
              </a:rPr>
              <a:t>Con </a:t>
            </a:r>
            <a:r>
              <a:rPr lang="en-US" dirty="0" err="1">
                <a:solidFill>
                  <a:srgbClr val="3333CC"/>
                </a:solidFill>
                <a:latin typeface="Times New Roman" pitchFamily="18" charset="0"/>
                <a:cs typeface="Times New Roman" pitchFamily="18" charset="0"/>
              </a:rPr>
              <a:t>có</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nhận</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xét</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gì</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về</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cách</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tô</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màu</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của</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các</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bức</a:t>
            </a:r>
            <a:r>
              <a:rPr lang="en-US" dirty="0">
                <a:solidFill>
                  <a:srgbClr val="3333CC"/>
                </a:solidFill>
                <a:latin typeface="Times New Roman" pitchFamily="18" charset="0"/>
                <a:cs typeface="Times New Roman" pitchFamily="18" charset="0"/>
              </a:rPr>
              <a:t> </a:t>
            </a:r>
            <a:r>
              <a:rPr lang="en-US" dirty="0" err="1">
                <a:solidFill>
                  <a:srgbClr val="3333CC"/>
                </a:solidFill>
                <a:latin typeface="Times New Roman" pitchFamily="18" charset="0"/>
                <a:cs typeface="Times New Roman" pitchFamily="18" charset="0"/>
              </a:rPr>
              <a:t>tranh</a:t>
            </a:r>
            <a:r>
              <a:rPr lang="en-US" dirty="0">
                <a:solidFill>
                  <a:srgbClr val="3333CC"/>
                </a:solidFill>
                <a:latin typeface="Times New Roman" pitchFamily="18" charset="0"/>
                <a:cs typeface="Times New Roman" pitchFamily="18" charset="0"/>
              </a:rPr>
              <a:t>?</a:t>
            </a:r>
          </a:p>
          <a:p>
            <a:pPr eaLnBrk="1" hangingPunct="1">
              <a:defRPr/>
            </a:pPr>
            <a:endParaRPr lang="en-US" dirty="0">
              <a:solidFill>
                <a:srgbClr val="3333CC"/>
              </a:solidFill>
              <a:latin typeface="Times New Roman" pitchFamily="18" charset="0"/>
              <a:cs typeface="Times New Roman" pitchFamily="18" charset="0"/>
            </a:endParaRPr>
          </a:p>
        </p:txBody>
      </p:sp>
    </p:spTree>
    <p:extLst>
      <p:ext uri="{BB962C8B-B14F-4D97-AF65-F5344CB8AC3E}">
        <p14:creationId xmlns:p14="http://schemas.microsoft.com/office/powerpoint/2010/main" val="3502048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 to="" calcmode="lin" valueType="num">
                                      <p:cBhvr>
                                        <p:cTn id="17" dur="1" fill="hold"/>
                                        <p:tgtEl>
                                          <p:spTgt spid="12291">
                                            <p:txEl>
                                              <p:pRg st="3" end="3"/>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2291">
                                            <p:txEl>
                                              <p:pRg st="4" end="4"/>
                                            </p:txEl>
                                          </p:spTgt>
                                        </p:tgtEl>
                                        <p:attrNameLst>
                                          <p:attrName>style.visibility</p:attrName>
                                        </p:attrNameLst>
                                      </p:cBhvr>
                                      <p:to>
                                        <p:strVal val="visible"/>
                                      </p:to>
                                    </p:set>
                                    <p:anim to="" calcmode="lin" valueType="num">
                                      <p:cBhvr>
                                        <p:cTn id="20" dur="1" fill="hold"/>
                                        <p:tgtEl>
                                          <p:spTgt spid="12291">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anim to="" calcmode="lin" valueType="num">
                                      <p:cBhvr>
                                        <p:cTn id="23" dur="1" fill="hold"/>
                                        <p:tgtEl>
                                          <p:spTgt spid="12291">
                                            <p:txEl>
                                              <p:pRg st="5" end="5"/>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2291">
                                            <p:txEl>
                                              <p:pRg st="6" end="6"/>
                                            </p:txEl>
                                          </p:spTgt>
                                        </p:tgtEl>
                                        <p:attrNameLst>
                                          <p:attrName>style.visibility</p:attrName>
                                        </p:attrNameLst>
                                      </p:cBhvr>
                                      <p:to>
                                        <p:strVal val="visible"/>
                                      </p:to>
                                    </p:set>
                                    <p:anim to="" calcmode="lin" valueType="num">
                                      <p:cBhvr>
                                        <p:cTn id="26" dur="1" fill="hold"/>
                                        <p:tgtEl>
                                          <p:spTgt spid="1229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981200" y="381001"/>
            <a:ext cx="8229600" cy="5745163"/>
          </a:xfrm>
        </p:spPr>
        <p:txBody>
          <a:bodyPr/>
          <a:lstStyle/>
          <a:p>
            <a:pPr algn="ctr" eaLnBrk="1" hangingPunct="1">
              <a:buFontTx/>
              <a:buNone/>
              <a:defRPr/>
            </a:pPr>
            <a:r>
              <a:rPr lang="en-US" dirty="0">
                <a:solidFill>
                  <a:srgbClr val="FF0000"/>
                </a:solidFill>
              </a:rPr>
              <a:t>       </a:t>
            </a:r>
          </a:p>
          <a:p>
            <a:pPr algn="ctr" eaLnBrk="1" hangingPunct="1">
              <a:buFontTx/>
              <a:buNone/>
              <a:defRPr/>
            </a:pPr>
            <a:r>
              <a:rPr lang="en-US" sz="2000" dirty="0">
                <a:solidFill>
                  <a:srgbClr val="FF0000"/>
                </a:solidFill>
              </a:rPr>
              <a:t>   </a:t>
            </a:r>
            <a:r>
              <a:rPr lang="en-US" sz="6000" b="1" dirty="0" err="1">
                <a:solidFill>
                  <a:srgbClr val="FF0000"/>
                </a:solidFill>
                <a:effectLst>
                  <a:outerShdw blurRad="38100" dist="38100" dir="2700000" algn="tl">
                    <a:srgbClr val="C0C0C0"/>
                  </a:outerShdw>
                </a:effectLst>
                <a:latin typeface="Times New Roman" pitchFamily="18" charset="0"/>
                <a:cs typeface="Times New Roman" pitchFamily="18" charset="0"/>
              </a:rPr>
              <a:t>Hỏi</a:t>
            </a:r>
            <a:r>
              <a:rPr lang="en-US" sz="6000" b="1" dirty="0">
                <a:solidFill>
                  <a:srgbClr val="FF0000"/>
                </a:solidFill>
                <a:effectLst>
                  <a:outerShdw blurRad="38100" dist="38100" dir="2700000" algn="tl">
                    <a:srgbClr val="C0C0C0"/>
                  </a:outerShdw>
                </a:effectLst>
                <a:latin typeface="Times New Roman" pitchFamily="18" charset="0"/>
                <a:cs typeface="Times New Roman" pitchFamily="18" charset="0"/>
              </a:rPr>
              <a:t> ý </a:t>
            </a:r>
            <a:r>
              <a:rPr lang="en-US" sz="6000" b="1" dirty="0" err="1">
                <a:solidFill>
                  <a:srgbClr val="FF0000"/>
                </a:solidFill>
                <a:effectLst>
                  <a:outerShdw blurRad="38100" dist="38100" dir="2700000" algn="tl">
                    <a:srgbClr val="C0C0C0"/>
                  </a:outerShdw>
                </a:effectLst>
                <a:latin typeface="Times New Roman" pitchFamily="18" charset="0"/>
                <a:cs typeface="Times New Roman" pitchFamily="18" charset="0"/>
              </a:rPr>
              <a:t>định</a:t>
            </a:r>
            <a:r>
              <a:rPr lang="en-US" sz="6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6000" b="1" dirty="0" err="1">
                <a:solidFill>
                  <a:srgbClr val="FF0000"/>
                </a:solidFill>
                <a:effectLst>
                  <a:outerShdw blurRad="38100" dist="38100" dir="2700000" algn="tl">
                    <a:srgbClr val="C0C0C0"/>
                  </a:outerShdw>
                </a:effectLst>
                <a:latin typeface="Times New Roman" pitchFamily="18" charset="0"/>
                <a:cs typeface="Times New Roman" pitchFamily="18" charset="0"/>
              </a:rPr>
              <a:t>trẻ</a:t>
            </a:r>
            <a:r>
              <a:rPr lang="en-US" sz="6600" b="1" dirty="0">
                <a:solidFill>
                  <a:srgbClr val="FF0000"/>
                </a:solidFill>
                <a:effectLst>
                  <a:outerShdw blurRad="38100" dist="38100" dir="2700000" algn="tl">
                    <a:srgbClr val="C0C0C0"/>
                  </a:outerShdw>
                </a:effectLst>
                <a:latin typeface="Times New Roman" pitchFamily="18" charset="0"/>
                <a:cs typeface="Times New Roman" pitchFamily="18" charset="0"/>
              </a:rPr>
              <a:t>:</a:t>
            </a:r>
          </a:p>
          <a:p>
            <a:pPr algn="ctr" eaLnBrk="1" hangingPunct="1">
              <a:buFontTx/>
              <a:buNone/>
              <a:defRPr/>
            </a:pPr>
            <a:endPar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eaLnBrk="1" hangingPunct="1">
              <a:defRPr/>
            </a:pPr>
            <a:r>
              <a:rPr lang="en-US" sz="3200" dirty="0">
                <a:solidFill>
                  <a:schemeClr val="accent5">
                    <a:lumMod val="75000"/>
                  </a:schemeClr>
                </a:solidFill>
                <a:latin typeface="Times New Roman" pitchFamily="18" charset="0"/>
                <a:cs typeface="Times New Roman" pitchFamily="18" charset="0"/>
              </a:rPr>
              <a:t>Con </a:t>
            </a:r>
            <a:r>
              <a:rPr lang="en-US" sz="3200" dirty="0" err="1">
                <a:solidFill>
                  <a:schemeClr val="accent5">
                    <a:lumMod val="75000"/>
                  </a:schemeClr>
                </a:solidFill>
                <a:latin typeface="Times New Roman" pitchFamily="18" charset="0"/>
                <a:cs typeface="Times New Roman" pitchFamily="18" charset="0"/>
              </a:rPr>
              <a:t>định</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tô</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màu</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bức</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tranh</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gia</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đình</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của</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mình</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như</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thế</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nào</a:t>
            </a:r>
            <a:r>
              <a:rPr lang="en-US" sz="3200" dirty="0">
                <a:solidFill>
                  <a:schemeClr val="accent5">
                    <a:lumMod val="75000"/>
                  </a:schemeClr>
                </a:solidFill>
                <a:latin typeface="Times New Roman" pitchFamily="18" charset="0"/>
                <a:cs typeface="Times New Roman" pitchFamily="18" charset="0"/>
              </a:rPr>
              <a:t>?</a:t>
            </a:r>
          </a:p>
          <a:p>
            <a:pPr eaLnBrk="1" hangingPunct="1">
              <a:defRPr/>
            </a:pPr>
            <a:r>
              <a:rPr lang="en-US" sz="3200" dirty="0" err="1">
                <a:solidFill>
                  <a:schemeClr val="accent5">
                    <a:lumMod val="75000"/>
                  </a:schemeClr>
                </a:solidFill>
                <a:latin typeface="Times New Roman" pitchFamily="18" charset="0"/>
                <a:cs typeface="Times New Roman" pitchFamily="18" charset="0"/>
              </a:rPr>
              <a:t>Khi</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tô</a:t>
            </a:r>
            <a:r>
              <a:rPr lang="en-US" sz="3200" dirty="0">
                <a:solidFill>
                  <a:schemeClr val="accent5">
                    <a:lumMod val="75000"/>
                  </a:schemeClr>
                </a:solidFill>
                <a:latin typeface="Times New Roman" pitchFamily="18" charset="0"/>
                <a:cs typeface="Times New Roman" pitchFamily="18" charset="0"/>
              </a:rPr>
              <a:t> con </a:t>
            </a:r>
            <a:r>
              <a:rPr lang="en-US" sz="3200" dirty="0" err="1">
                <a:solidFill>
                  <a:schemeClr val="accent5">
                    <a:lumMod val="75000"/>
                  </a:schemeClr>
                </a:solidFill>
                <a:latin typeface="Times New Roman" pitchFamily="18" charset="0"/>
                <a:cs typeface="Times New Roman" pitchFamily="18" charset="0"/>
              </a:rPr>
              <a:t>phải</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lưu</a:t>
            </a:r>
            <a:r>
              <a:rPr lang="en-US" sz="3200" dirty="0">
                <a:solidFill>
                  <a:schemeClr val="accent5">
                    <a:lumMod val="75000"/>
                  </a:schemeClr>
                </a:solidFill>
                <a:latin typeface="Times New Roman" pitchFamily="18" charset="0"/>
                <a:cs typeface="Times New Roman" pitchFamily="18" charset="0"/>
              </a:rPr>
              <a:t> ý </a:t>
            </a:r>
            <a:r>
              <a:rPr lang="en-US" sz="3200" dirty="0" err="1">
                <a:solidFill>
                  <a:schemeClr val="accent5">
                    <a:lumMod val="75000"/>
                  </a:schemeClr>
                </a:solidFill>
                <a:latin typeface="Times New Roman" pitchFamily="18" charset="0"/>
                <a:cs typeface="Times New Roman" pitchFamily="18" charset="0"/>
              </a:rPr>
              <a:t>điều</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gì</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để</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bức</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tranh</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đẹp</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và</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nổi</a:t>
            </a:r>
            <a:r>
              <a:rPr lang="en-US" sz="3200" dirty="0">
                <a:solidFill>
                  <a:schemeClr val="accent5">
                    <a:lumMod val="75000"/>
                  </a:schemeClr>
                </a:solidFill>
                <a:latin typeface="Times New Roman" pitchFamily="18" charset="0"/>
                <a:cs typeface="Times New Roman" pitchFamily="18" charset="0"/>
              </a:rPr>
              <a:t> </a:t>
            </a:r>
            <a:r>
              <a:rPr lang="en-US" sz="3200" dirty="0" err="1">
                <a:solidFill>
                  <a:schemeClr val="accent5">
                    <a:lumMod val="75000"/>
                  </a:schemeClr>
                </a:solidFill>
                <a:latin typeface="Times New Roman" pitchFamily="18" charset="0"/>
                <a:cs typeface="Times New Roman" pitchFamily="18" charset="0"/>
              </a:rPr>
              <a:t>bật</a:t>
            </a:r>
            <a:r>
              <a:rPr lang="en-US" sz="3200" dirty="0">
                <a:solidFill>
                  <a:schemeClr val="accent5">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1180704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diamond(in)">
                                      <p:cBhvr>
                                        <p:cTn id="7" dur="20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 calcmode="lin" valueType="num">
                                      <p:cBhvr additive="base">
                                        <p:cTn id="12"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5">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315">
                                            <p:txEl>
                                              <p:pRg st="4" end="4"/>
                                            </p:txEl>
                                          </p:spTgt>
                                        </p:tgtEl>
                                        <p:attrNameLst>
                                          <p:attrName>style.visibility</p:attrName>
                                        </p:attrNameLst>
                                      </p:cBhvr>
                                      <p:to>
                                        <p:strVal val="visible"/>
                                      </p:to>
                                    </p:set>
                                    <p:anim calcmode="lin" valueType="num">
                                      <p:cBhvr additive="base">
                                        <p:cTn id="16"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57400" y="609600"/>
            <a:ext cx="8229600" cy="5257800"/>
          </a:xfrm>
        </p:spPr>
        <p:txBody>
          <a:bodyPr/>
          <a:lstStyle/>
          <a:p>
            <a:pPr algn="l" eaLnBrk="1" hangingPunct="1">
              <a:defRPr/>
            </a:pPr>
            <a:r>
              <a:rPr lang="en-US" sz="7200" b="1" dirty="0">
                <a:solidFill>
                  <a:srgbClr val="FFFF00"/>
                </a:solidFill>
                <a:effectLst>
                  <a:outerShdw blurRad="38100" dist="38100" dir="2700000" algn="tl">
                    <a:srgbClr val="C0C0C0"/>
                  </a:outerShdw>
                </a:effectLst>
              </a:rPr>
              <a:t>     </a:t>
            </a:r>
            <a:r>
              <a:rPr lang="en-US" sz="7200" b="1" dirty="0" err="1">
                <a:solidFill>
                  <a:srgbClr val="FFFF00"/>
                </a:solidFill>
                <a:effectLst>
                  <a:outerShdw blurRad="38100" dist="38100" dir="2700000" algn="tl">
                    <a:srgbClr val="C0C0C0"/>
                  </a:outerShdw>
                </a:effectLst>
                <a:latin typeface="Times New Roman" pitchFamily="18" charset="0"/>
                <a:cs typeface="Times New Roman" pitchFamily="18" charset="0"/>
              </a:rPr>
              <a:t>Trẻ</a:t>
            </a:r>
            <a:r>
              <a:rPr lang="en-US" sz="72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sz="7200" b="1" dirty="0" err="1">
                <a:solidFill>
                  <a:srgbClr val="FFFF00"/>
                </a:solidFill>
                <a:effectLst>
                  <a:outerShdw blurRad="38100" dist="38100" dir="2700000" algn="tl">
                    <a:srgbClr val="C0C0C0"/>
                  </a:outerShdw>
                </a:effectLst>
                <a:latin typeface="Times New Roman" pitchFamily="18" charset="0"/>
                <a:cs typeface="Times New Roman" pitchFamily="18" charset="0"/>
              </a:rPr>
              <a:t>thực</a:t>
            </a:r>
            <a:r>
              <a:rPr lang="en-US" sz="72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US" sz="7200" b="1" dirty="0" err="1">
                <a:solidFill>
                  <a:srgbClr val="FFFF00"/>
                </a:solidFill>
                <a:effectLst>
                  <a:outerShdw blurRad="38100" dist="38100" dir="2700000" algn="tl">
                    <a:srgbClr val="C0C0C0"/>
                  </a:outerShdw>
                </a:effectLst>
                <a:latin typeface="Times New Roman" pitchFamily="18" charset="0"/>
                <a:cs typeface="Times New Roman" pitchFamily="18" charset="0"/>
              </a:rPr>
              <a:t>hiện</a:t>
            </a:r>
            <a:r>
              <a:rPr lang="en-US" sz="7200" b="1" dirty="0">
                <a:solidFill>
                  <a:schemeClr val="accent1"/>
                </a:solidFill>
                <a:effectLst>
                  <a:outerShdw blurRad="38100" dist="38100" dir="2700000" algn="tl">
                    <a:srgbClr val="C0C0C0"/>
                  </a:outerShdw>
                </a:effectLst>
                <a:latin typeface="Times New Roman" pitchFamily="18" charset="0"/>
                <a:cs typeface="Times New Roman" pitchFamily="18" charset="0"/>
              </a:rPr>
              <a:t/>
            </a:r>
            <a:br>
              <a:rPr lang="en-US" sz="7200" b="1" dirty="0">
                <a:solidFill>
                  <a:schemeClr val="accent1"/>
                </a:solidFill>
                <a:effectLst>
                  <a:outerShdw blurRad="38100" dist="38100" dir="2700000" algn="tl">
                    <a:srgbClr val="C0C0C0"/>
                  </a:outerShdw>
                </a:effectLst>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err="1">
                <a:solidFill>
                  <a:schemeClr val="accent5">
                    <a:lumMod val="75000"/>
                  </a:schemeClr>
                </a:solidFill>
                <a:latin typeface="Times New Roman" pitchFamily="18" charset="0"/>
                <a:cs typeface="Times New Roman" pitchFamily="18" charset="0"/>
              </a:rPr>
              <a:t>Cô</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bao</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quát</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nhắc</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trẻ</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cách</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chọn</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màu</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sắc</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và</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tô</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màu</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không</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chờm</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ra</a:t>
            </a:r>
            <a:r>
              <a:rPr lang="en-US" dirty="0">
                <a:solidFill>
                  <a:schemeClr val="accent5">
                    <a:lumMod val="75000"/>
                  </a:schemeClr>
                </a:solidFill>
                <a:latin typeface="Times New Roman" pitchFamily="18" charset="0"/>
                <a:cs typeface="Times New Roman" pitchFamily="18" charset="0"/>
              </a:rPr>
              <a:t> </a:t>
            </a:r>
            <a:r>
              <a:rPr lang="en-US" dirty="0" err="1">
                <a:solidFill>
                  <a:schemeClr val="accent5">
                    <a:lumMod val="75000"/>
                  </a:schemeClr>
                </a:solidFill>
                <a:latin typeface="Times New Roman" pitchFamily="18" charset="0"/>
                <a:cs typeface="Times New Roman" pitchFamily="18" charset="0"/>
              </a:rPr>
              <a:t>ngoài</a:t>
            </a:r>
            <a:endParaRPr lang="en-US" dirty="0">
              <a:solidFill>
                <a:schemeClr val="accent5">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1029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2819400"/>
            <a:ext cx="8229600" cy="1143000"/>
          </a:xfrm>
        </p:spPr>
        <p:txBody>
          <a:bodyPr/>
          <a:lstStyle/>
          <a:p>
            <a:pPr eaLnBrk="1" hangingPunct="1">
              <a:defRPr/>
            </a:pPr>
            <a:r>
              <a:rPr lang="en-US" sz="7200" b="1" dirty="0" err="1">
                <a:solidFill>
                  <a:srgbClr val="621F77"/>
                </a:solidFill>
                <a:effectLst>
                  <a:outerShdw blurRad="38100" dist="38100" dir="2700000" algn="tl">
                    <a:srgbClr val="C0C0C0"/>
                  </a:outerShdw>
                </a:effectLst>
                <a:latin typeface="Times New Roman" pitchFamily="18" charset="0"/>
                <a:cs typeface="Times New Roman" pitchFamily="18" charset="0"/>
              </a:rPr>
              <a:t>Nhận</a:t>
            </a:r>
            <a:r>
              <a:rPr lang="en-US" sz="7200" b="1" dirty="0">
                <a:solidFill>
                  <a:srgbClr val="621F77"/>
                </a:solidFill>
                <a:effectLst>
                  <a:outerShdw blurRad="38100" dist="38100" dir="2700000" algn="tl">
                    <a:srgbClr val="C0C0C0"/>
                  </a:outerShdw>
                </a:effectLst>
                <a:latin typeface="Times New Roman" pitchFamily="18" charset="0"/>
                <a:cs typeface="Times New Roman" pitchFamily="18" charset="0"/>
              </a:rPr>
              <a:t> </a:t>
            </a:r>
            <a:r>
              <a:rPr lang="en-US" sz="7200" b="1" dirty="0" err="1">
                <a:solidFill>
                  <a:srgbClr val="621F77"/>
                </a:solidFill>
                <a:effectLst>
                  <a:outerShdw blurRad="38100" dist="38100" dir="2700000" algn="tl">
                    <a:srgbClr val="C0C0C0"/>
                  </a:outerShdw>
                </a:effectLst>
                <a:latin typeface="Times New Roman" pitchFamily="18" charset="0"/>
                <a:cs typeface="Times New Roman" pitchFamily="18" charset="0"/>
              </a:rPr>
              <a:t>xét</a:t>
            </a:r>
            <a:r>
              <a:rPr lang="en-US" sz="7200" b="1" dirty="0">
                <a:solidFill>
                  <a:srgbClr val="621F77"/>
                </a:solidFill>
                <a:effectLst>
                  <a:outerShdw blurRad="38100" dist="38100" dir="2700000" algn="tl">
                    <a:srgbClr val="C0C0C0"/>
                  </a:outerShdw>
                </a:effectLst>
                <a:latin typeface="Times New Roman" pitchFamily="18" charset="0"/>
                <a:cs typeface="Times New Roman" pitchFamily="18" charset="0"/>
              </a:rPr>
              <a:t> </a:t>
            </a:r>
            <a:r>
              <a:rPr lang="en-US" sz="7200" b="1" dirty="0" err="1">
                <a:solidFill>
                  <a:srgbClr val="621F77"/>
                </a:solidFill>
                <a:effectLst>
                  <a:outerShdw blurRad="38100" dist="38100" dir="2700000" algn="tl">
                    <a:srgbClr val="C0C0C0"/>
                  </a:outerShdw>
                </a:effectLst>
                <a:latin typeface="Times New Roman" pitchFamily="18" charset="0"/>
                <a:cs typeface="Times New Roman" pitchFamily="18" charset="0"/>
              </a:rPr>
              <a:t>sản</a:t>
            </a:r>
            <a:r>
              <a:rPr lang="en-US" sz="7200" b="1" dirty="0">
                <a:solidFill>
                  <a:srgbClr val="621F77"/>
                </a:solidFill>
                <a:effectLst>
                  <a:outerShdw blurRad="38100" dist="38100" dir="2700000" algn="tl">
                    <a:srgbClr val="C0C0C0"/>
                  </a:outerShdw>
                </a:effectLst>
                <a:latin typeface="Times New Roman" pitchFamily="18" charset="0"/>
                <a:cs typeface="Times New Roman" pitchFamily="18" charset="0"/>
              </a:rPr>
              <a:t> </a:t>
            </a:r>
            <a:r>
              <a:rPr lang="en-US" sz="7200" b="1" dirty="0" err="1">
                <a:solidFill>
                  <a:srgbClr val="621F77"/>
                </a:solidFill>
                <a:effectLst>
                  <a:outerShdw blurRad="38100" dist="38100" dir="2700000" algn="tl">
                    <a:srgbClr val="C0C0C0"/>
                  </a:outerShdw>
                </a:effectLst>
                <a:latin typeface="Times New Roman" pitchFamily="18" charset="0"/>
                <a:cs typeface="Times New Roman" pitchFamily="18" charset="0"/>
              </a:rPr>
              <a:t>phẩm</a:t>
            </a:r>
            <a:endParaRPr lang="en-US" sz="7200" b="1" dirty="0">
              <a:solidFill>
                <a:srgbClr val="621F77"/>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46279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899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339340" y="137160"/>
            <a:ext cx="7513320" cy="701040"/>
          </a:xfrm>
        </p:spPr>
        <p:txBody>
          <a:bodyPr>
            <a:normAutofit fontScale="90000"/>
          </a:bodyPr>
          <a:lstStyle/>
          <a:p>
            <a:pPr algn="just" eaLnBrk="1" hangingPunct="1">
              <a:defRPr/>
            </a:pPr>
            <a:r>
              <a:rPr lang="en-US" sz="2400" b="1" dirty="0">
                <a:solidFill>
                  <a:schemeClr val="accent5">
                    <a:lumMod val="50000"/>
                  </a:schemeClr>
                </a:solidFill>
                <a:effectLst>
                  <a:outerShdw blurRad="38100" dist="38100" dir="2700000" algn="tl">
                    <a:srgbClr val="C0C0C0"/>
                  </a:outerShdw>
                </a:effectLst>
                <a:latin typeface="Times New Roman" pitchFamily="18" charset="0"/>
                <a:cs typeface="Times New Roman" pitchFamily="18" charset="0"/>
              </a:rPr>
              <a:t>PHÒNG GIÁO DỤC VÀ ĐÀO TẠO QUẬN LONG BIÊN</a:t>
            </a:r>
          </a:p>
        </p:txBody>
      </p:sp>
      <p:sp>
        <p:nvSpPr>
          <p:cNvPr id="4099" name="Rectangle 3"/>
          <p:cNvSpPr>
            <a:spLocks noGrp="1" noChangeArrowheads="1"/>
          </p:cNvSpPr>
          <p:nvPr>
            <p:ph type="subTitle" idx="1"/>
          </p:nvPr>
        </p:nvSpPr>
        <p:spPr>
          <a:xfrm>
            <a:off x="2895600" y="923110"/>
            <a:ext cx="6400800" cy="685800"/>
          </a:xfrm>
        </p:spPr>
        <p:txBody>
          <a:bodyPr/>
          <a:lstStyle/>
          <a:p>
            <a:pPr eaLnBrk="1" hangingPunct="1"/>
            <a:r>
              <a:rPr lang="en-US" altLang="vi-VN" b="1" dirty="0">
                <a:solidFill>
                  <a:srgbClr val="000066"/>
                </a:solidFill>
                <a:latin typeface="Times New Roman" panose="02020603050405020304" pitchFamily="18" charset="0"/>
                <a:cs typeface="Times New Roman" panose="02020603050405020304" pitchFamily="18" charset="0"/>
              </a:rPr>
              <a:t>TRƯỜNG MẦM NON </a:t>
            </a:r>
            <a:r>
              <a:rPr lang="en-US" altLang="vi-VN" b="1" dirty="0" smtClean="0">
                <a:solidFill>
                  <a:srgbClr val="000066"/>
                </a:solidFill>
                <a:latin typeface="Times New Roman" panose="02020603050405020304" pitchFamily="18" charset="0"/>
                <a:cs typeface="Times New Roman" panose="02020603050405020304" pitchFamily="18" charset="0"/>
              </a:rPr>
              <a:t>NGUYỆT QUẾ</a:t>
            </a:r>
            <a:endParaRPr lang="en-US" altLang="vi-VN" b="1" dirty="0">
              <a:solidFill>
                <a:srgbClr val="000066"/>
              </a:solidFill>
              <a:latin typeface="Times New Roman" panose="02020603050405020304" pitchFamily="18" charset="0"/>
              <a:cs typeface="Times New Roman" panose="02020603050405020304" pitchFamily="18" charset="0"/>
            </a:endParaRPr>
          </a:p>
        </p:txBody>
      </p:sp>
      <p:sp>
        <p:nvSpPr>
          <p:cNvPr id="2053" name="TextBox 7"/>
          <p:cNvSpPr txBox="1">
            <a:spLocks noChangeArrowheads="1"/>
          </p:cNvSpPr>
          <p:nvPr/>
        </p:nvSpPr>
        <p:spPr bwMode="auto">
          <a:xfrm>
            <a:off x="2339340" y="3094810"/>
            <a:ext cx="7086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b="1" dirty="0">
                <a:solidFill>
                  <a:schemeClr val="accent5">
                    <a:lumMod val="50000"/>
                  </a:schemeClr>
                </a:solidFill>
                <a:latin typeface="Times New Roman" panose="02020603050405020304" pitchFamily="18" charset="0"/>
                <a:cs typeface="Times New Roman" panose="02020603050405020304" pitchFamily="18" charset="0"/>
              </a:rPr>
              <a:t>TAO HÌNH</a:t>
            </a:r>
          </a:p>
          <a:p>
            <a:pPr>
              <a:spcBef>
                <a:spcPct val="0"/>
              </a:spcBef>
              <a:buFontTx/>
              <a:buNone/>
            </a:pPr>
            <a:endParaRPr lang="en-US" altLang="vi-VN" sz="1800" dirty="0">
              <a:solidFill>
                <a:schemeClr val="accent5">
                  <a:lumMod val="50000"/>
                </a:schemeClr>
              </a:solidFill>
              <a:latin typeface="Times New Roman" panose="02020603050405020304" pitchFamily="18" charset="0"/>
              <a:cs typeface="Times New Roman" panose="02020603050405020304" pitchFamily="18" charset="0"/>
            </a:endParaRPr>
          </a:p>
          <a:p>
            <a:pPr lvl="2" algn="just">
              <a:spcBef>
                <a:spcPct val="0"/>
              </a:spcBef>
              <a:buFontTx/>
              <a:buNone/>
            </a:pP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Chủ</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đề</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người</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thân</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trong</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gia</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đình</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smtClean="0">
                <a:solidFill>
                  <a:schemeClr val="accent5">
                    <a:lumMod val="50000"/>
                  </a:schemeClr>
                </a:solidFill>
                <a:latin typeface="Times New Roman" panose="02020603050405020304" pitchFamily="18" charset="0"/>
                <a:cs typeface="Times New Roman" panose="02020603050405020304" pitchFamily="18" charset="0"/>
              </a:rPr>
              <a:t>bé</a:t>
            </a:r>
            <a:endParaRPr lang="en-US" altLang="vi-VN" dirty="0" smtClean="0">
              <a:solidFill>
                <a:schemeClr val="accent5">
                  <a:lumMod val="50000"/>
                </a:schemeClr>
              </a:solidFill>
              <a:latin typeface="Times New Roman" panose="02020603050405020304" pitchFamily="18" charset="0"/>
              <a:cs typeface="Times New Roman" panose="02020603050405020304" pitchFamily="18" charset="0"/>
            </a:endParaRPr>
          </a:p>
          <a:p>
            <a:pPr lvl="2" algn="just">
              <a:spcBef>
                <a:spcPct val="0"/>
              </a:spcBef>
              <a:buFontTx/>
              <a:buNone/>
            </a:pPr>
            <a:r>
              <a:rPr lang="en-US" altLang="vi-VN" dirty="0" err="1" smtClean="0">
                <a:solidFill>
                  <a:schemeClr val="accent5">
                    <a:lumMod val="50000"/>
                  </a:schemeClr>
                </a:solidFill>
                <a:latin typeface="Times New Roman" panose="02020603050405020304" pitchFamily="18" charset="0"/>
                <a:cs typeface="Times New Roman" panose="02020603050405020304" pitchFamily="18" charset="0"/>
              </a:rPr>
              <a:t>Đề</a:t>
            </a:r>
            <a:r>
              <a:rPr lang="en-US" altLang="vi-VN"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tài</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Tô</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màu</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tranh</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gia</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đình</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bé</a:t>
            </a:r>
            <a:endParaRPr lang="en-US" altLang="vi-VN" dirty="0">
              <a:solidFill>
                <a:schemeClr val="accent5">
                  <a:lumMod val="50000"/>
                </a:schemeClr>
              </a:solidFill>
              <a:latin typeface="Times New Roman" panose="02020603050405020304" pitchFamily="18" charset="0"/>
              <a:cs typeface="Times New Roman" panose="02020603050405020304" pitchFamily="18" charset="0"/>
            </a:endParaRPr>
          </a:p>
          <a:p>
            <a:pPr lvl="2" algn="just">
              <a:spcBef>
                <a:spcPct val="0"/>
              </a:spcBef>
              <a:buFontTx/>
              <a:buNone/>
            </a:pP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Lứa</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a:solidFill>
                  <a:schemeClr val="accent5">
                    <a:lumMod val="50000"/>
                  </a:schemeClr>
                </a:solidFill>
                <a:latin typeface="Times New Roman" panose="02020603050405020304" pitchFamily="18" charset="0"/>
                <a:cs typeface="Times New Roman" panose="02020603050405020304" pitchFamily="18" charset="0"/>
              </a:rPr>
              <a:t>tuổi</a:t>
            </a:r>
            <a:r>
              <a:rPr lang="en-US" altLang="vi-VN" dirty="0">
                <a:solidFill>
                  <a:schemeClr val="accent5">
                    <a:lumMod val="50000"/>
                  </a:schemeClr>
                </a:solidFill>
                <a:latin typeface="Times New Roman" panose="02020603050405020304" pitchFamily="18" charset="0"/>
                <a:cs typeface="Times New Roman" panose="02020603050405020304" pitchFamily="18" charset="0"/>
              </a:rPr>
              <a:t> : </a:t>
            </a:r>
            <a:r>
              <a:rPr lang="en-US" altLang="vi-VN" dirty="0" smtClean="0">
                <a:solidFill>
                  <a:schemeClr val="accent5">
                    <a:lumMod val="50000"/>
                  </a:schemeClr>
                </a:solidFill>
                <a:latin typeface="Times New Roman" panose="02020603050405020304" pitchFamily="18" charset="0"/>
                <a:cs typeface="Times New Roman" panose="02020603050405020304" pitchFamily="18" charset="0"/>
              </a:rPr>
              <a:t>24-36 </a:t>
            </a:r>
            <a:r>
              <a:rPr lang="en-US" altLang="vi-VN" dirty="0" err="1" smtClean="0">
                <a:solidFill>
                  <a:schemeClr val="accent5">
                    <a:lumMod val="50000"/>
                  </a:schemeClr>
                </a:solidFill>
                <a:latin typeface="Times New Roman" panose="02020603050405020304" pitchFamily="18" charset="0"/>
                <a:cs typeface="Times New Roman" panose="02020603050405020304" pitchFamily="18" charset="0"/>
              </a:rPr>
              <a:t>tháng</a:t>
            </a:r>
            <a:r>
              <a:rPr lang="en-US" altLang="vi-VN"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altLang="vi-VN" dirty="0" err="1" smtClean="0">
                <a:solidFill>
                  <a:schemeClr val="accent5">
                    <a:lumMod val="50000"/>
                  </a:schemeClr>
                </a:solidFill>
                <a:latin typeface="Times New Roman" panose="02020603050405020304" pitchFamily="18" charset="0"/>
                <a:cs typeface="Times New Roman" panose="02020603050405020304" pitchFamily="18" charset="0"/>
              </a:rPr>
              <a:t>tuổi</a:t>
            </a:r>
            <a:endParaRPr lang="en-US" altLang="vi-VN" dirty="0">
              <a:solidFill>
                <a:schemeClr val="accent5">
                  <a:lumMod val="50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US" altLang="vi-VN" sz="28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altLang="vi-VN" sz="2800" dirty="0" err="1" smtClean="0">
                <a:solidFill>
                  <a:schemeClr val="accent2">
                    <a:lumMod val="75000"/>
                  </a:schemeClr>
                </a:solidFill>
                <a:latin typeface="Times New Roman" panose="02020603050405020304" pitchFamily="18" charset="0"/>
                <a:cs typeface="Times New Roman" panose="02020603050405020304" pitchFamily="18" charset="0"/>
              </a:rPr>
              <a:t>Người</a:t>
            </a:r>
            <a:r>
              <a:rPr lang="en-US" altLang="vi-VN" sz="28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altLang="vi-VN" sz="2800" dirty="0" err="1">
                <a:solidFill>
                  <a:schemeClr val="accent2">
                    <a:lumMod val="75000"/>
                  </a:schemeClr>
                </a:solidFill>
                <a:latin typeface="Times New Roman" panose="02020603050405020304" pitchFamily="18" charset="0"/>
                <a:cs typeface="Times New Roman" panose="02020603050405020304" pitchFamily="18" charset="0"/>
              </a:rPr>
              <a:t>thực</a:t>
            </a:r>
            <a:r>
              <a:rPr lang="en-US" altLang="vi-VN"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2800" dirty="0" err="1">
                <a:solidFill>
                  <a:schemeClr val="accent2">
                    <a:lumMod val="75000"/>
                  </a:schemeClr>
                </a:solidFill>
                <a:latin typeface="Times New Roman" panose="02020603050405020304" pitchFamily="18" charset="0"/>
                <a:cs typeface="Times New Roman" panose="02020603050405020304" pitchFamily="18" charset="0"/>
              </a:rPr>
              <a:t>hiện</a:t>
            </a:r>
            <a:r>
              <a:rPr lang="en-US" altLang="vi-VN" sz="2800" dirty="0">
                <a:solidFill>
                  <a:schemeClr val="accent2">
                    <a:lumMod val="75000"/>
                  </a:schemeClr>
                </a:solidFill>
                <a:latin typeface="Times New Roman" panose="02020603050405020304" pitchFamily="18" charset="0"/>
                <a:cs typeface="Times New Roman" panose="02020603050405020304" pitchFamily="18" charset="0"/>
              </a:rPr>
              <a:t> : </a:t>
            </a:r>
            <a:r>
              <a:rPr lang="en-US" altLang="vi-VN" sz="2800" dirty="0" err="1">
                <a:solidFill>
                  <a:schemeClr val="accent2">
                    <a:lumMod val="75000"/>
                  </a:schemeClr>
                </a:solidFill>
                <a:latin typeface="Times New Roman" panose="02020603050405020304" pitchFamily="18" charset="0"/>
                <a:cs typeface="Times New Roman" panose="02020603050405020304" pitchFamily="18" charset="0"/>
              </a:rPr>
              <a:t>Hoàng</a:t>
            </a:r>
            <a:r>
              <a:rPr lang="en-US" altLang="vi-VN"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2800" dirty="0" err="1">
                <a:solidFill>
                  <a:schemeClr val="accent2">
                    <a:lumMod val="75000"/>
                  </a:schemeClr>
                </a:solidFill>
                <a:latin typeface="Times New Roman" panose="02020603050405020304" pitchFamily="18" charset="0"/>
                <a:cs typeface="Times New Roman" panose="02020603050405020304" pitchFamily="18" charset="0"/>
              </a:rPr>
              <a:t>Thị</a:t>
            </a:r>
            <a:r>
              <a:rPr lang="en-US" altLang="vi-VN" sz="2800" dirty="0">
                <a:solidFill>
                  <a:schemeClr val="accent2">
                    <a:lumMod val="75000"/>
                  </a:schemeClr>
                </a:solidFill>
                <a:latin typeface="Times New Roman" panose="02020603050405020304" pitchFamily="18" charset="0"/>
                <a:cs typeface="Times New Roman" panose="02020603050405020304" pitchFamily="18" charset="0"/>
              </a:rPr>
              <a:t> </a:t>
            </a:r>
            <a:r>
              <a:rPr lang="en-US" altLang="vi-VN" sz="2800" dirty="0" err="1">
                <a:solidFill>
                  <a:schemeClr val="accent2">
                    <a:lumMod val="75000"/>
                  </a:schemeClr>
                </a:solidFill>
                <a:latin typeface="Times New Roman" panose="02020603050405020304" pitchFamily="18" charset="0"/>
                <a:cs typeface="Times New Roman" panose="02020603050405020304" pitchFamily="18" charset="0"/>
              </a:rPr>
              <a:t>Thuý</a:t>
            </a:r>
            <a:r>
              <a:rPr lang="en-US" altLang="vi-VN" sz="2800" dirty="0">
                <a:solidFill>
                  <a:schemeClr val="accent2">
                    <a:lumMod val="75000"/>
                  </a:schemeClr>
                </a:solidFill>
                <a:latin typeface="Times New Roman" panose="02020603050405020304" pitchFamily="18" charset="0"/>
                <a:cs typeface="Times New Roman" panose="02020603050405020304" pitchFamily="18" charset="0"/>
              </a:rPr>
              <a:t> An</a:t>
            </a:r>
          </a:p>
        </p:txBody>
      </p:sp>
      <p:sp>
        <p:nvSpPr>
          <p:cNvPr id="2054" name="TextBox 8"/>
          <p:cNvSpPr txBox="1">
            <a:spLocks noChangeArrowheads="1"/>
          </p:cNvSpPr>
          <p:nvPr/>
        </p:nvSpPr>
        <p:spPr bwMode="auto">
          <a:xfrm>
            <a:off x="4495800" y="61722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vi-VN" sz="18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4251" y="992938"/>
            <a:ext cx="2068830" cy="1947134"/>
          </a:xfrm>
          <a:prstGeom prst="rect">
            <a:avLst/>
          </a:prstGeom>
        </p:spPr>
      </p:pic>
    </p:spTree>
    <p:extLst>
      <p:ext uri="{BB962C8B-B14F-4D97-AF65-F5344CB8AC3E}">
        <p14:creationId xmlns:p14="http://schemas.microsoft.com/office/powerpoint/2010/main" val="384274860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 calcmode="lin" valueType="num">
                                      <p:cBhvr>
                                        <p:cTn id="12"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09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title"/>
          </p:nvPr>
        </p:nvSpPr>
        <p:spPr>
          <a:xfrm>
            <a:off x="3525129" y="599171"/>
            <a:ext cx="3944815" cy="1226454"/>
          </a:xfrm>
        </p:spPr>
        <p:txBody>
          <a:bodyPr>
            <a:normAutofit/>
          </a:bodyPr>
          <a:lstStyle/>
          <a:p>
            <a:pPr eaLnBrk="1" hangingPunct="1"/>
            <a:r>
              <a:rPr lang="en-US" altLang="vi-VN" sz="3200" b="1" dirty="0" smtClean="0">
                <a:solidFill>
                  <a:schemeClr val="accent2">
                    <a:lumMod val="75000"/>
                  </a:schemeClr>
                </a:solidFill>
                <a:latin typeface="Times New Roman" panose="02020603050405020304" pitchFamily="18" charset="0"/>
                <a:cs typeface="Times New Roman" panose="02020603050405020304" pitchFamily="18" charset="0"/>
              </a:rPr>
              <a:t>I.</a:t>
            </a:r>
            <a:r>
              <a:rPr lang="vi-VN" altLang="vi-VN" sz="3200" b="1" dirty="0" smtClean="0">
                <a:solidFill>
                  <a:schemeClr val="accent2">
                    <a:lumMod val="75000"/>
                  </a:schemeClr>
                </a:solidFill>
                <a:latin typeface="Times New Roman" panose="02020603050405020304" pitchFamily="18" charset="0"/>
                <a:cs typeface="Times New Roman" panose="02020603050405020304" pitchFamily="18" charset="0"/>
              </a:rPr>
              <a:t>Mục đích - Yêu cầu</a:t>
            </a:r>
            <a:endParaRPr lang="en-US" altLang="vi-VN" sz="3200" b="1" dirty="0" smtClean="0">
              <a:solidFill>
                <a:schemeClr val="accent2">
                  <a:lumMod val="75000"/>
                </a:schemeClr>
              </a:solidFill>
            </a:endParaRPr>
          </a:p>
        </p:txBody>
      </p:sp>
      <p:sp>
        <p:nvSpPr>
          <p:cNvPr id="3075" name="Content Placeholder 2"/>
          <p:cNvSpPr>
            <a:spLocks noGrp="1" noChangeArrowheads="1"/>
          </p:cNvSpPr>
          <p:nvPr>
            <p:ph idx="1"/>
          </p:nvPr>
        </p:nvSpPr>
        <p:spPr/>
        <p:txBody>
          <a:bodyPr>
            <a:normAutofit fontScale="92500"/>
          </a:bodyPr>
          <a:lstStyle/>
          <a:p>
            <a:pPr eaLnBrk="1" hangingPunct="1">
              <a:buFontTx/>
              <a:buNone/>
            </a:pPr>
            <a:r>
              <a:rPr lang="vi-VN" altLang="vi-VN" sz="2000" dirty="0">
                <a:latin typeface="Times New Roman" panose="02020603050405020304" pitchFamily="18" charset="0"/>
                <a:cs typeface="Times New Roman" panose="02020603050405020304" pitchFamily="18" charset="0"/>
              </a:rPr>
              <a:t> </a:t>
            </a:r>
            <a:br>
              <a:rPr lang="vi-VN" altLang="vi-VN" sz="2000" dirty="0">
                <a:latin typeface="Times New Roman" panose="02020603050405020304" pitchFamily="18" charset="0"/>
                <a:cs typeface="Times New Roman" panose="02020603050405020304" pitchFamily="18" charset="0"/>
              </a:rPr>
            </a:br>
            <a:r>
              <a:rPr lang="vi-VN" altLang="vi-VN" dirty="0">
                <a:solidFill>
                  <a:schemeClr val="tx2">
                    <a:lumMod val="75000"/>
                  </a:schemeClr>
                </a:solidFill>
                <a:latin typeface="Times New Roman" panose="02020603050405020304" pitchFamily="18" charset="0"/>
                <a:cs typeface="Times New Roman" panose="02020603050405020304" pitchFamily="18" charset="0"/>
              </a:rPr>
              <a:t>1. Kiến thức:</a:t>
            </a:r>
            <a:br>
              <a:rPr lang="vi-VN" altLang="vi-VN" dirty="0">
                <a:solidFill>
                  <a:schemeClr val="tx2">
                    <a:lumMod val="75000"/>
                  </a:schemeClr>
                </a:solidFill>
                <a:latin typeface="Times New Roman" panose="02020603050405020304" pitchFamily="18" charset="0"/>
                <a:cs typeface="Times New Roman" panose="02020603050405020304" pitchFamily="18" charset="0"/>
              </a:rPr>
            </a:br>
            <a:r>
              <a:rPr lang="vi-VN" altLang="vi-VN" dirty="0">
                <a:solidFill>
                  <a:schemeClr val="tx2">
                    <a:lumMod val="75000"/>
                  </a:schemeClr>
                </a:solidFill>
                <a:latin typeface="Times New Roman" panose="02020603050405020304" pitchFamily="18" charset="0"/>
                <a:cs typeface="Times New Roman" panose="02020603050405020304" pitchFamily="18" charset="0"/>
              </a:rPr>
              <a:t>- Trẻ biết vận dụng các kỹ năng cầm bút tô màu người thân trong gia đình và biết chọn màu để tô.</a:t>
            </a:r>
            <a:br>
              <a:rPr lang="vi-VN" altLang="vi-VN" dirty="0">
                <a:solidFill>
                  <a:schemeClr val="tx2">
                    <a:lumMod val="75000"/>
                  </a:schemeClr>
                </a:solidFill>
                <a:latin typeface="Times New Roman" panose="02020603050405020304" pitchFamily="18" charset="0"/>
                <a:cs typeface="Times New Roman" panose="02020603050405020304" pitchFamily="18" charset="0"/>
              </a:rPr>
            </a:br>
            <a:r>
              <a:rPr lang="vi-VN" altLang="vi-VN" dirty="0">
                <a:solidFill>
                  <a:schemeClr val="tx2">
                    <a:lumMod val="75000"/>
                  </a:schemeClr>
                </a:solidFill>
                <a:latin typeface="Times New Roman" panose="02020603050405020304" pitchFamily="18" charset="0"/>
                <a:cs typeface="Times New Roman" panose="02020603050405020304" pitchFamily="18" charset="0"/>
              </a:rPr>
              <a:t>2. Kỹ năng:</a:t>
            </a:r>
            <a:br>
              <a:rPr lang="vi-VN" altLang="vi-VN" dirty="0">
                <a:solidFill>
                  <a:schemeClr val="tx2">
                    <a:lumMod val="75000"/>
                  </a:schemeClr>
                </a:solidFill>
                <a:latin typeface="Times New Roman" panose="02020603050405020304" pitchFamily="18" charset="0"/>
                <a:cs typeface="Times New Roman" panose="02020603050405020304" pitchFamily="18" charset="0"/>
              </a:rPr>
            </a:br>
            <a:r>
              <a:rPr lang="vi-VN" altLang="vi-VN" dirty="0">
                <a:solidFill>
                  <a:schemeClr val="tx2">
                    <a:lumMod val="75000"/>
                  </a:schemeClr>
                </a:solidFill>
                <a:latin typeface="Times New Roman" panose="02020603050405020304" pitchFamily="18" charset="0"/>
                <a:cs typeface="Times New Roman" panose="02020603050405020304" pitchFamily="18" charset="0"/>
              </a:rPr>
              <a:t>- Trẻ tô đẹp không lem ra ngoài, trẻ biết thể hiện bố cục tranh hợp lý, tô màu sáng tạo. Củng cố kỹ năng cầm bút cho trẻ. Phát triển sự sáng tạo ở trẻ.</a:t>
            </a:r>
            <a:br>
              <a:rPr lang="vi-VN" altLang="vi-VN" dirty="0">
                <a:solidFill>
                  <a:schemeClr val="tx2">
                    <a:lumMod val="75000"/>
                  </a:schemeClr>
                </a:solidFill>
                <a:latin typeface="Times New Roman" panose="02020603050405020304" pitchFamily="18" charset="0"/>
                <a:cs typeface="Times New Roman" panose="02020603050405020304" pitchFamily="18" charset="0"/>
              </a:rPr>
            </a:br>
            <a:r>
              <a:rPr lang="vi-VN" altLang="vi-VN" dirty="0">
                <a:solidFill>
                  <a:schemeClr val="tx2">
                    <a:lumMod val="75000"/>
                  </a:schemeClr>
                </a:solidFill>
                <a:latin typeface="Times New Roman" panose="02020603050405020304" pitchFamily="18" charset="0"/>
                <a:cs typeface="Times New Roman" panose="02020603050405020304" pitchFamily="18" charset="0"/>
              </a:rPr>
              <a:t>3. Thái độ:</a:t>
            </a:r>
            <a:br>
              <a:rPr lang="vi-VN" altLang="vi-VN" dirty="0">
                <a:solidFill>
                  <a:schemeClr val="tx2">
                    <a:lumMod val="75000"/>
                  </a:schemeClr>
                </a:solidFill>
                <a:latin typeface="Times New Roman" panose="02020603050405020304" pitchFamily="18" charset="0"/>
                <a:cs typeface="Times New Roman" panose="02020603050405020304" pitchFamily="18" charset="0"/>
              </a:rPr>
            </a:br>
            <a:r>
              <a:rPr lang="vi-VN" altLang="vi-VN" dirty="0">
                <a:solidFill>
                  <a:schemeClr val="tx2">
                    <a:lumMod val="75000"/>
                  </a:schemeClr>
                </a:solidFill>
                <a:latin typeface="Times New Roman" panose="02020603050405020304" pitchFamily="18" charset="0"/>
                <a:cs typeface="Times New Roman" panose="02020603050405020304" pitchFamily="18" charset="0"/>
              </a:rPr>
              <a:t>- Giáo dụctrẻ về cái đẹp, trẻ biết đánh giá cái đẹp và biết cách sáng tạo ra cái đẹp. Giáo dục trẻ yêu thương những người thân trong gia đình và giữ gìn sản phẩm của mình.</a:t>
            </a:r>
            <a:br>
              <a:rPr lang="vi-VN" altLang="vi-VN" dirty="0">
                <a:solidFill>
                  <a:schemeClr val="tx2">
                    <a:lumMod val="75000"/>
                  </a:schemeClr>
                </a:solidFill>
                <a:latin typeface="Times New Roman" panose="02020603050405020304" pitchFamily="18" charset="0"/>
                <a:cs typeface="Times New Roman" panose="02020603050405020304" pitchFamily="18" charset="0"/>
              </a:rPr>
            </a:br>
            <a:r>
              <a:rPr lang="vi-VN" altLang="vi-VN" dirty="0">
                <a:solidFill>
                  <a:schemeClr val="tx2">
                    <a:lumMod val="75000"/>
                  </a:schemeClr>
                </a:solidFill>
                <a:latin typeface="Times New Roman" panose="02020603050405020304" pitchFamily="18" charset="0"/>
                <a:cs typeface="Times New Roman" panose="02020603050405020304" pitchFamily="18" charset="0"/>
              </a:rPr>
              <a:t>.</a:t>
            </a:r>
            <a:endParaRPr lang="en-US" altLang="vi-VN" sz="20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51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98" name="Title 1"/>
          <p:cNvSpPr>
            <a:spLocks noGrp="1" noChangeArrowheads="1"/>
          </p:cNvSpPr>
          <p:nvPr>
            <p:ph type="title"/>
          </p:nvPr>
        </p:nvSpPr>
        <p:spPr>
          <a:xfrm>
            <a:off x="3454790" y="745587"/>
            <a:ext cx="3213295" cy="1254590"/>
          </a:xfrm>
        </p:spPr>
        <p:txBody>
          <a:bodyPr/>
          <a:lstStyle/>
          <a:p>
            <a:pPr eaLnBrk="1" hangingPunct="1"/>
            <a:r>
              <a:rPr lang="vi-VN" altLang="vi-VN" dirty="0" smtClean="0">
                <a:solidFill>
                  <a:srgbClr val="C00000"/>
                </a:solidFill>
                <a:latin typeface="Times New Roman" panose="02020603050405020304" pitchFamily="18" charset="0"/>
                <a:cs typeface="Times New Roman" panose="02020603050405020304" pitchFamily="18" charset="0"/>
              </a:rPr>
              <a:t>II. Chuẩn bị:</a:t>
            </a:r>
            <a:endParaRPr lang="en-US" altLang="vi-VN" dirty="0" smtClean="0">
              <a:solidFill>
                <a:srgbClr val="C00000"/>
              </a:solidFill>
            </a:endParaRPr>
          </a:p>
        </p:txBody>
      </p:sp>
      <p:sp>
        <p:nvSpPr>
          <p:cNvPr id="4099" name="Content Placeholder 2"/>
          <p:cNvSpPr>
            <a:spLocks noGrp="1" noChangeArrowheads="1"/>
          </p:cNvSpPr>
          <p:nvPr>
            <p:ph idx="1"/>
          </p:nvPr>
        </p:nvSpPr>
        <p:spPr>
          <a:xfrm>
            <a:off x="2940147" y="2152357"/>
            <a:ext cx="4206241" cy="2883877"/>
          </a:xfrm>
        </p:spPr>
        <p:txBody>
          <a:bodyPr/>
          <a:lstStyle/>
          <a:p>
            <a:pPr eaLnBrk="1" hangingPunct="1">
              <a:buFontTx/>
              <a:buNone/>
            </a:pPr>
            <a:r>
              <a:rPr lang="vi-VN" altLang="vi-VN" dirty="0" smtClean="0">
                <a:latin typeface="Times New Roman" panose="02020603050405020304" pitchFamily="18" charset="0"/>
                <a:cs typeface="Times New Roman" panose="02020603050405020304" pitchFamily="18" charset="0"/>
              </a:rPr>
              <a:t/>
            </a:r>
            <a:br>
              <a:rPr lang="vi-VN" altLang="vi-VN" dirty="0" smtClean="0">
                <a:latin typeface="Times New Roman" panose="02020603050405020304" pitchFamily="18" charset="0"/>
                <a:cs typeface="Times New Roman" panose="02020603050405020304" pitchFamily="18" charset="0"/>
              </a:rPr>
            </a:br>
            <a: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t>1. </a:t>
            </a:r>
            <a:r>
              <a:rPr lang="en-US" altLang="vi-VN" dirty="0" err="1" smtClean="0">
                <a:solidFill>
                  <a:schemeClr val="accent5">
                    <a:lumMod val="75000"/>
                  </a:schemeClr>
                </a:solidFill>
                <a:latin typeface="Times New Roman" panose="02020603050405020304" pitchFamily="18" charset="0"/>
                <a:cs typeface="Times New Roman" panose="02020603050405020304" pitchFamily="18" charset="0"/>
              </a:rPr>
              <a:t>Đồ</a:t>
            </a:r>
            <a:r>
              <a:rPr lang="en-US" altLang="vi-VN" dirty="0" smtClean="0">
                <a:solidFill>
                  <a:schemeClr val="accent5">
                    <a:lumMod val="75000"/>
                  </a:schemeClr>
                </a:solidFill>
                <a:latin typeface="Times New Roman" panose="02020603050405020304" pitchFamily="18" charset="0"/>
                <a:cs typeface="Times New Roman" panose="02020603050405020304" pitchFamily="18" charset="0"/>
              </a:rPr>
              <a:t> dung c</a:t>
            </a:r>
            <a: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t>ủa </a:t>
            </a:r>
            <a: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t>cô:</a:t>
            </a:r>
            <a:b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br>
            <a: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t>- Tranh mẫu của cô.</a:t>
            </a:r>
            <a:b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br>
            <a: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t>2. </a:t>
            </a:r>
            <a:r>
              <a:rPr lang="en-US" altLang="vi-VN" dirty="0" err="1" smtClean="0">
                <a:solidFill>
                  <a:schemeClr val="accent5">
                    <a:lumMod val="75000"/>
                  </a:schemeClr>
                </a:solidFill>
                <a:latin typeface="Times New Roman" panose="02020603050405020304" pitchFamily="18" charset="0"/>
                <a:cs typeface="Times New Roman" panose="02020603050405020304" pitchFamily="18" charset="0"/>
              </a:rPr>
              <a:t>Đồ</a:t>
            </a:r>
            <a:r>
              <a:rPr lang="en-US" altLang="vi-VN"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altLang="vi-VN" dirty="0" err="1" smtClean="0">
                <a:solidFill>
                  <a:schemeClr val="accent5">
                    <a:lumMod val="75000"/>
                  </a:schemeClr>
                </a:solidFill>
                <a:latin typeface="Times New Roman" panose="02020603050405020304" pitchFamily="18" charset="0"/>
                <a:cs typeface="Times New Roman" panose="02020603050405020304" pitchFamily="18" charset="0"/>
              </a:rPr>
              <a:t>dùng</a:t>
            </a:r>
            <a:r>
              <a:rPr lang="en-US" altLang="vi-VN" dirty="0" smtClean="0">
                <a:solidFill>
                  <a:schemeClr val="accent5">
                    <a:lumMod val="75000"/>
                  </a:schemeClr>
                </a:solidFill>
                <a:latin typeface="Times New Roman" panose="02020603050405020304" pitchFamily="18" charset="0"/>
                <a:cs typeface="Times New Roman" panose="02020603050405020304" pitchFamily="18" charset="0"/>
              </a:rPr>
              <a:t> c</a:t>
            </a:r>
            <a: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t>ủa </a:t>
            </a:r>
            <a: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t>trẻ:</a:t>
            </a:r>
            <a:b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br>
            <a: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t>+ Giấy A4, bút màu.</a:t>
            </a:r>
            <a:b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br>
            <a:r>
              <a:rPr lang="vi-VN" altLang="vi-VN" dirty="0" smtClean="0">
                <a:solidFill>
                  <a:schemeClr val="accent5">
                    <a:lumMod val="75000"/>
                  </a:schemeClr>
                </a:solidFill>
                <a:latin typeface="Times New Roman" panose="02020603050405020304" pitchFamily="18" charset="0"/>
                <a:cs typeface="Times New Roman" panose="02020603050405020304" pitchFamily="18" charset="0"/>
              </a:rPr>
              <a:t>+ Bàn ghế, giá treo tranh</a:t>
            </a:r>
            <a:endParaRPr lang="en-US" altLang="vi-VN" dirty="0" smtClean="0">
              <a:solidFill>
                <a:schemeClr val="accent5">
                  <a:lumMod val="75000"/>
                </a:schemeClr>
              </a:solidFill>
            </a:endParaRPr>
          </a:p>
        </p:txBody>
      </p:sp>
    </p:spTree>
    <p:extLst>
      <p:ext uri="{BB962C8B-B14F-4D97-AF65-F5344CB8AC3E}">
        <p14:creationId xmlns:p14="http://schemas.microsoft.com/office/powerpoint/2010/main" val="204950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28800" y="2514600"/>
            <a:ext cx="8610600" cy="1828800"/>
          </a:xfrm>
        </p:spPr>
        <p:txBody>
          <a:bodyPr/>
          <a:lstStyle/>
          <a:p>
            <a:pPr eaLnBrk="1" hangingPunct="1"/>
            <a:r>
              <a:rPr lang="en-US" altLang="vi-VN" sz="6000" b="1">
                <a:solidFill>
                  <a:srgbClr val="FF6600"/>
                </a:solidFill>
                <a:latin typeface="Times New Roman" panose="02020603050405020304" pitchFamily="18" charset="0"/>
                <a:cs typeface="Times New Roman" panose="02020603050405020304" pitchFamily="18" charset="0"/>
              </a:rPr>
              <a:t>Trò chuyện về gia đình bé</a:t>
            </a:r>
          </a:p>
        </p:txBody>
      </p:sp>
    </p:spTree>
    <p:extLst>
      <p:ext uri="{BB962C8B-B14F-4D97-AF65-F5344CB8AC3E}">
        <p14:creationId xmlns:p14="http://schemas.microsoft.com/office/powerpoint/2010/main" val="2619127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86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854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ppt_x"/>
                                          </p:val>
                                        </p:tav>
                                        <p:tav tm="100000">
                                          <p:val>
                                            <p:strVal val="#ppt_x"/>
                                          </p:val>
                                        </p:tav>
                                      </p:tavLst>
                                    </p:anim>
                                    <p:anim calcmode="lin" valueType="num">
                                      <p:cBhvr additive="base">
                                        <p:cTn id="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06_hoasin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1"/>
            <a:ext cx="9144000" cy="635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391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ve-tran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
            <a:ext cx="8305800"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892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amond(in)">
                                      <p:cBhvr>
                                        <p:cTn id="7"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12556014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57200"/>
            <a:ext cx="8001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959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159</Words>
  <Application>Microsoft Office PowerPoint</Application>
  <PresentationFormat>Widescreen</PresentationFormat>
  <Paragraphs>27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PHÒNG GIÁO DỤC VÀ ĐÀO TẠO QUẬN LONG BIÊN</vt:lpstr>
      <vt:lpstr>I.Mục đích - Yêu cầu</vt:lpstr>
      <vt:lpstr>II. Chuẩn bị:</vt:lpstr>
      <vt:lpstr>Trò chuyện về gia đình bé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Trẻ thực hiện  Cô bao quát nhắc trẻ cách chọn màu sắc và tô màu không chờm ra ngoài</vt:lpstr>
      <vt:lpstr>Nhận xét sản phẩm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2025-05-07T14:33:35Z</dcterms:created>
  <dcterms:modified xsi:type="dcterms:W3CDTF">2025-05-07T14:40:40Z</dcterms:modified>
</cp:coreProperties>
</file>