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4" r:id="rId7"/>
    <p:sldId id="265" r:id="rId8"/>
    <p:sldId id="266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89C-DDF1-4233-8305-64EE1DDAFF8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DB36-DE36-465C-9B67-D0573407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38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89C-DDF1-4233-8305-64EE1DDAFF8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DB36-DE36-465C-9B67-D0573407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48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89C-DDF1-4233-8305-64EE1DDAFF8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DB36-DE36-465C-9B67-D0573407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70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89C-DDF1-4233-8305-64EE1DDAFF8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DB36-DE36-465C-9B67-D0573407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41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89C-DDF1-4233-8305-64EE1DDAFF8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DB36-DE36-465C-9B67-D0573407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3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89C-DDF1-4233-8305-64EE1DDAFF8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DB36-DE36-465C-9B67-D0573407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63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89C-DDF1-4233-8305-64EE1DDAFF8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DB36-DE36-465C-9B67-D0573407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15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89C-DDF1-4233-8305-64EE1DDAFF8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DB36-DE36-465C-9B67-D0573407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1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89C-DDF1-4233-8305-64EE1DDAFF8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DB36-DE36-465C-9B67-D0573407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89C-DDF1-4233-8305-64EE1DDAFF8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DB36-DE36-465C-9B67-D0573407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3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89C-DDF1-4233-8305-64EE1DDAFF8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DB36-DE36-465C-9B67-D0573407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49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5D89C-DDF1-4233-8305-64EE1DDAFF8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0DB36-DE36-465C-9B67-D0573407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6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05840" y="3200400"/>
            <a:ext cx="9433560" cy="36576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PHÁT TRIỂN THẨM MĨ</a:t>
            </a:r>
          </a:p>
          <a:p>
            <a:pPr algn="just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  : Thực vật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 tài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 ngón tay tạo hình cánh hoa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 tuổi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24-36 tháng</a:t>
            </a:r>
          </a:p>
          <a:p>
            <a:pPr algn="just"/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dạy: Hoàng Thị Thúy An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0" y="1828801"/>
            <a:ext cx="7543800" cy="1066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905000" y="304800"/>
            <a:ext cx="7772400" cy="10668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DỤC- ĐÀO TẠO QUẬN LONG BIÊN</a:t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NGUYỆT QUẾ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50" y="1219201"/>
            <a:ext cx="1943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4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394911" y="664699"/>
            <a:ext cx="42178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đích- yêu cầu</a:t>
            </a:r>
          </a:p>
        </p:txBody>
      </p:sp>
      <p:sp>
        <p:nvSpPr>
          <p:cNvPr id="8" name="Rectangle 7"/>
          <p:cNvSpPr/>
          <p:nvPr/>
        </p:nvSpPr>
        <p:spPr>
          <a:xfrm>
            <a:off x="2794710" y="1247238"/>
            <a:ext cx="6934200" cy="3889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600"/>
              </a:spcBef>
              <a:buFont typeface="Arial" charset="0"/>
              <a:buChar char="•"/>
            </a:pPr>
            <a:r>
              <a:rPr lang="pt-BR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Kiến thức: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-Trẻ biết tên bài học, biết tên một số loại hoa</a:t>
            </a:r>
            <a:endParaRPr lang="pt-BR" sz="2400" b="1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>
              <a:lnSpc>
                <a:spcPct val="107000"/>
              </a:lnSpc>
            </a:pP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* 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Kỹ năng: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Biết chấm màu để in cánh hoa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Hát đúng lời,đúng giai điệu của bài hát</a:t>
            </a:r>
            <a:endParaRPr lang="fr-FR" sz="24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>
              <a:lnSpc>
                <a:spcPct val="107000"/>
              </a:lnSpc>
              <a:buFont typeface="Arial" charset="0"/>
              <a:buChar char="•"/>
            </a:pP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Thái độ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-Trẻ ngoan, trả lời to rõ ràng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 thú tham gia vào hoạt động. 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Biết giữ gìn bài của mình</a:t>
            </a:r>
          </a:p>
          <a:p>
            <a:pPr marL="342900" indent="-342900">
              <a:lnSpc>
                <a:spcPct val="107000"/>
              </a:lnSpc>
              <a:buFont typeface="Arial" charset="0"/>
              <a:buChar char="•"/>
            </a:pPr>
            <a:endParaRPr lang="vi-VN" sz="24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2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 descr="C:\Users\Administrator\Desktop\hoa anh pp\images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710" y="1706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47209" y="1676401"/>
            <a:ext cx="4953000" cy="4230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pt-BR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*  Đồ dùng của cô:</a:t>
            </a:r>
            <a:endParaRPr lang="en-US" sz="2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Tranh mẫu in hình một số bông hoa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Nhạc bài hát “ Quà 8/3”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Trang phục gọn gàng</a:t>
            </a:r>
          </a:p>
          <a:p>
            <a:pPr marL="457200" indent="-457200">
              <a:lnSpc>
                <a:spcPct val="107000"/>
              </a:lnSpc>
              <a:buFont typeface="Arial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Đồ dùng của trẻ:</a:t>
            </a:r>
            <a:endParaRPr lang="vi-VN"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marL="342900" indent="-342900">
              <a:lnSpc>
                <a:spcPct val="107000"/>
              </a:lnSpc>
              <a:buFontTx/>
              <a:buChar char="-"/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 phục gọn gàng.</a:t>
            </a: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Màu nước, khăn lau</a:t>
            </a:r>
          </a:p>
          <a:p>
            <a:pPr marL="342900" indent="-342900">
              <a:lnSpc>
                <a:spcPct val="107000"/>
              </a:lnSpc>
              <a:buFontTx/>
              <a:buChar char="-"/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 cho trẻ in màu</a:t>
            </a:r>
          </a:p>
          <a:p>
            <a:pPr>
              <a:lnSpc>
                <a:spcPct val="107000"/>
              </a:lnSpc>
            </a:pP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07000"/>
              </a:lnSpc>
            </a:pPr>
            <a:endParaRPr lang="en-US" sz="24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657578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</a:p>
        </p:txBody>
      </p:sp>
    </p:spTree>
    <p:extLst>
      <p:ext uri="{BB962C8B-B14F-4D97-AF65-F5344CB8AC3E}">
        <p14:creationId xmlns:p14="http://schemas.microsoft.com/office/powerpoint/2010/main" val="102331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pCaiXanh-BePhuongLinh-4079370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96992" y="4147508"/>
            <a:ext cx="609600" cy="609600"/>
          </a:xfrm>
        </p:spPr>
      </p:pic>
      <p:sp>
        <p:nvSpPr>
          <p:cNvPr id="14" name="TextBox 13"/>
          <p:cNvSpPr txBox="1"/>
          <p:nvPr/>
        </p:nvSpPr>
        <p:spPr>
          <a:xfrm>
            <a:off x="3758096" y="1953804"/>
            <a:ext cx="38539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tiến hành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69134" y="2723245"/>
            <a:ext cx="5883630" cy="95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</a:pPr>
            <a:r>
              <a:rPr lang="pt-BR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Ổn định tổ chức: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pt-B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Cô tập trung trẻ, cô và trẻ hát bài “ Quà 8/3”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00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01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33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Phương pháp, hình thức tổ chức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133600" y="17526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3600" dirty="0"/>
              <a:t> </a:t>
            </a:r>
            <a:r>
              <a:rPr lang="pt-BR" sz="2400" dirty="0">
                <a:solidFill>
                  <a:srgbClr val="FF0000"/>
                </a:solidFill>
              </a:rPr>
              <a:t>*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trò chuyện về: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Tên bài hát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Trò về nội dung bài hát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* Cô trò chuyện với trẻ về một số loại hoa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* Cô đưa ra tranh mẫu. Và hỏi trẻ tên loại hoa trong bức tranh</a:t>
            </a:r>
          </a:p>
          <a:p>
            <a:pPr>
              <a:buFontTx/>
              <a:buChar char="-"/>
            </a:pP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970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1524001"/>
            <a:ext cx="6934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hướng dẫn trẻ cách chấm tay vào màu và in hình cánh hoa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Cánh hoa ngắn: Trẻ chấm đầu ngón tay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Cánh hoa dài. Trẻ chấm cả ngón tay</a:t>
            </a:r>
          </a:p>
          <a:p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Sleep Aw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4200" y="3814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4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17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10668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quan sát trẻ in màu hình cánh hoa</a:t>
            </a:r>
          </a:p>
        </p:txBody>
      </p:sp>
      <p:pic>
        <p:nvPicPr>
          <p:cNvPr id="6" name="Qua8-3-BaoAn_4464f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8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7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18935" y="1560567"/>
            <a:ext cx="7315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nhận xét những bức tranh của trẻ sau khi hỏi trẻ nhận xét về các bức tranh</a:t>
            </a:r>
          </a:p>
          <a:p>
            <a:pPr>
              <a:buFont typeface="Arial" charset="0"/>
              <a:buChar char="•"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động viên, khuyến khích trẻ</a:t>
            </a:r>
          </a:p>
        </p:txBody>
      </p:sp>
    </p:spTree>
    <p:extLst>
      <p:ext uri="{BB962C8B-B14F-4D97-AF65-F5344CB8AC3E}">
        <p14:creationId xmlns:p14="http://schemas.microsoft.com/office/powerpoint/2010/main" val="4112074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066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313</Words>
  <Application>Microsoft Office PowerPoint</Application>
  <PresentationFormat>Widescreen</PresentationFormat>
  <Paragraphs>41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PHÒNG GIÁO DỤC- ĐÀO TẠO QUẬN LONG BIÊN TRƯỜNG MẦM NON NGUYỆT QUẾ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Cô quan sát trẻ in màu hình cánh hoa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DỤC- ĐÀO TẠO QUẬN LONG BIÊN TRƯỜNG MẦM NON NGUYỆT QUẾ</dc:title>
  <dc:creator>Administrator</dc:creator>
  <cp:lastModifiedBy>Administrator</cp:lastModifiedBy>
  <cp:revision>1</cp:revision>
  <dcterms:created xsi:type="dcterms:W3CDTF">2025-05-08T14:03:46Z</dcterms:created>
  <dcterms:modified xsi:type="dcterms:W3CDTF">2025-05-08T14:06:47Z</dcterms:modified>
</cp:coreProperties>
</file>