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2BF53-D1DA-477D-9FFB-C3DF703BA42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322-FFD3-4AA2-97BD-62CBF5EA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5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2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3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9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91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29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18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16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92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CFE55-6511-4516-8D04-A578852A06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09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1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45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6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6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1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8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8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74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3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EA5CB-6202-412E-B4BD-C9A3A8A47C6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7F18-0068-4520-BF8A-1D8AE700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1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9.png"/><Relationship Id="rId2" Type="http://schemas.microsoft.com/office/2007/relationships/media" Target="../media/media5.mp4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8.png"/><Relationship Id="rId2" Type="http://schemas.microsoft.com/office/2007/relationships/media" Target="../media/media4.mp4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37824" y="798658"/>
            <a:ext cx="8301446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 smtClean="0">
                <a:ln w="11430"/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sz="2800" b="1" dirty="0" smtClean="0">
                <a:ln w="11430"/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vi-VN" sz="2800" b="1" dirty="0">
                <a:ln w="11430"/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>
              <a:defRPr/>
            </a:pPr>
            <a:r>
              <a:rPr lang="vi-VN" sz="2800" b="1" dirty="0">
                <a:ln w="11430"/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800" b="1" dirty="0" smtClean="0">
                <a:ln w="11430"/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2800" b="1" dirty="0">
              <a:ln w="11430"/>
              <a:solidFill>
                <a:srgbClr val="644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0099" y="3921034"/>
            <a:ext cx="632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endParaRPr lang="en-US" sz="3200" b="1" dirty="0" smtClean="0">
              <a:solidFill>
                <a:srgbClr val="644C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NT</a:t>
            </a:r>
          </a:p>
          <a:p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15-20p</a:t>
            </a:r>
          </a:p>
          <a:p>
            <a:r>
              <a:rPr lang="en-US" sz="3200" b="1" dirty="0" err="1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b="1" dirty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200" b="1" dirty="0">
                <a:solidFill>
                  <a:srgbClr val="644C00"/>
                </a:solidFill>
                <a:latin typeface="Times New Roman" pitchFamily="18" charset="0"/>
                <a:cs typeface="Times New Roman" pitchFamily="18" charset="0"/>
              </a:rPr>
              <a:t> An</a:t>
            </a:r>
            <a:endParaRPr lang="en-US" sz="3200" b="1" dirty="0">
              <a:solidFill>
                <a:srgbClr val="644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3321" y="2823122"/>
            <a:ext cx="60795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61" y="1752765"/>
            <a:ext cx="1397723" cy="1315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386683"/>
      </p:ext>
    </p:extLst>
  </p:cSld>
  <p:clrMapOvr>
    <a:masterClrMapping/>
  </p:clrMapOvr>
  <p:transition advClick="0" advTm="21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742335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 THOẠI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b xe dan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4076703" y="2247899"/>
            <a:ext cx="3657600" cy="2667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4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599" y="2814712"/>
            <a:ext cx="3493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126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5575" y="2641211"/>
            <a:ext cx="213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 XÉT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TRẺ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x tr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7884" y="2032116"/>
            <a:ext cx="3352800" cy="294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1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204" y="2661587"/>
            <a:ext cx="2591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KẾT THÚC</a:t>
            </a:r>
          </a:p>
          <a:p>
            <a:endParaRPr lang="en-US" dirty="0"/>
          </a:p>
        </p:txBody>
      </p:sp>
      <p:pic>
        <p:nvPicPr>
          <p:cNvPr id="2" name="k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8192" y="1009031"/>
            <a:ext cx="5791200" cy="51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0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393" y="318868"/>
            <a:ext cx="5027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3600" b="1" dirty="0" err="1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3600" b="1" dirty="0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C6D07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0C6D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399863328845587017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9631" y="1378634"/>
            <a:ext cx="3757856" cy="3995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3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1" y="76200"/>
            <a:ext cx="46442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im sau va chiec mu da ca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3018" y="1752600"/>
            <a:ext cx="5081587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8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2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2" y="1219201"/>
            <a:ext cx="4753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ĐÀM THOẠI</a:t>
            </a:r>
          </a:p>
          <a:p>
            <a:pPr marL="571500" indent="-571500">
              <a:buFontTx/>
              <a:buChar char="-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 XEM TRANH MẪU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7898979569702980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4053150" y="2652453"/>
            <a:ext cx="4009505" cy="3276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1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503" y="2404404"/>
            <a:ext cx="3719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503D67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3600" b="1" dirty="0" err="1">
                <a:solidFill>
                  <a:srgbClr val="503D67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503D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503D67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503D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503D67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3600" b="1" dirty="0">
              <a:solidFill>
                <a:srgbClr val="503D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87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4346" y="2572044"/>
            <a:ext cx="2933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 THOẠI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3415" y="1048044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A47D00"/>
                </a:solidFill>
                <a:latin typeface="Times New Roman" pitchFamily="18" charset="0"/>
                <a:cs typeface="Times New Roman" pitchFamily="18" charset="0"/>
              </a:rPr>
              <a:t>GIÁO DỤC</a:t>
            </a:r>
            <a:endParaRPr lang="en-US" sz="3200" b="1" dirty="0">
              <a:solidFill>
                <a:srgbClr val="A47D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8629" y="2488222"/>
            <a:ext cx="4267202" cy="3276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0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iêu đề"/>
  <p:tag name="ISPRING_PRESENTER_ID" val="{48AA4BEC-4EE0-42CA-A5DA-712607D40A91}"/>
  <p:tag name="GENSWF_ADVANCE_TIME" val="21.348"/>
  <p:tag name="ISPRING_SLIDE_ID_2" val="{368B6892-9179-4A3A-AA89-9F13BB7B7894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FF7CA93-0E6A-4A80-AD60-D7E4D4279281}"/>
  <p:tag name="GENSWF_ADVANCE_TIME" val="0.001"/>
  <p:tag name="ISPRING_CUSTOM_TIMING_USED" val="1"/>
  <p:tag name="ISPRING_SLIDE_ID_2" val="{9A8CF0B3-3F59-43C4-A58F-F3A1953F149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FF7CA93-0E6A-4A80-AD60-D7E4D4279281}"/>
  <p:tag name="GENSWF_ADVANCE_TIME" val="0.001"/>
  <p:tag name="ISPRING_CUSTOM_TIMING_USED" val="1"/>
  <p:tag name="ISPRING_SLIDE_ID_2" val="{D07B295C-15E9-4D14-A18E-39D23BB02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CF250A94-403E-48C5-A228-E9862C0AF2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B224C405-36A0-4DE8-BC13-C1AC33C3E00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Bai  E trang tri mu\pp trang tri chiec mu\quiz\quiz1.quiz"/>
  <p:tag name="ISPRING_QUIZ_RELATIVE_PATH" val="pp trang tri chiec mu\quiz\quiz1.quiz"/>
  <p:tag name="GENSWF_ADVANCE_TIME" val="5"/>
  <p:tag name="ISPRING_CUSTOM_TIMING_USED" val="1"/>
  <p:tag name="ISPRING_SLIDE_ID_2" val="{9361EB1E-B171-4886-8A4E-F1B9B297E5D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Bai  E trang tri mu\pp trang tri chiec mu\quiz\quiz2.quiz"/>
  <p:tag name="ISPRING_QUIZ_RELATIVE_PATH" val="pp trang tri chiec mu\quiz\quiz2.quiz"/>
  <p:tag name="GENSWF_ADVANCE_TIME" val="5"/>
  <p:tag name="ISPRING_CUSTOM_TIMING_USED" val="1"/>
  <p:tag name="ISPRING_SLIDE_ID_2" val="{348521B5-6111-4ADD-ADF2-22612968F3D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E6A7B5CE-7008-4DAF-A281-E4B06594F7F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FF7CA93-0E6A-4A80-AD60-D7E4D4279281}"/>
  <p:tag name="GENSWF_ADVANCE_TIME" val="0.001"/>
  <p:tag name="ISPRING_CUSTOM_TIMING_USED" val="1"/>
  <p:tag name="ISPRING_SLIDE_ID_2" val="{66E080F7-AC5E-4FA6-9FE7-ED3659C6C63B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FF7CA93-0E6A-4A80-AD60-D7E4D4279281}"/>
  <p:tag name="GENSWF_ADVANCE_TIME" val="0.001"/>
  <p:tag name="ISPRING_CUSTOM_TIMING_USED" val="1"/>
  <p:tag name="ISPRING_SLIDE_ID_2" val="{0B120D7A-C197-4463-B488-ADC677122E0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FF7CA93-0E6A-4A80-AD60-D7E4D4279281}"/>
  <p:tag name="GENSWF_ADVANCE_TIME" val="0.001"/>
  <p:tag name="ISPRING_CUSTOM_TIMING_USED" val="1"/>
  <p:tag name="ISPRING_SLIDE_ID_2" val="{D2B3FF29-AFB1-4921-A0E6-0D1D1A182D6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92</Words>
  <Application>Microsoft Office PowerPoint</Application>
  <PresentationFormat>Widescreen</PresentationFormat>
  <Paragraphs>32</Paragraphs>
  <Slides>13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2025-05-07T14:46:59Z</dcterms:created>
  <dcterms:modified xsi:type="dcterms:W3CDTF">2025-05-07T14:54:32Z</dcterms:modified>
</cp:coreProperties>
</file>