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346C-AAE9-4D90-A270-419E4B5DFF0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F07F-6C21-443F-A023-7875E9B6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8458200" cy="365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GIÁO ÁN PHÁT TRIỂN THỂ CHẤT</a:t>
            </a:r>
            <a:endParaRPr lang="vi-VN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Ném vào đích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 Bắt bướm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dạy: Hoàng Thị Thúy An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1828801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50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DỤC- ĐÀO TẠO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31" y="1219201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4911" y="2286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710" y="1247238"/>
            <a:ext cx="6934200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 thức: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-Trẻ nhớ tên BTPTC, tên VĐCB, tên trò chơi.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cách thục hiện các vận động</a:t>
            </a:r>
            <a:r>
              <a:rPr lang="en-US" sz="2400" dirty="0"/>
              <a:t>.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Kỹ năng: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kỹ năng ném về phía trước vào trúng đích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Kỹ năng giữ thăng bằng khi ném.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Thái độ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-Trẻ ngoan, không xô đẩy bạn.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tham gia vào hoạt động. 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vi-VN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209" y="1676401"/>
            <a:ext cx="4953000" cy="415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Vạch chuẩn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tập thể dục cho trẻ (không lời)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Trang phục gọn gàng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Bao cát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 vòng tròn đường kính 60 cm vẽ dưới mặt sàn.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 dùng của trẻ:</a:t>
            </a:r>
            <a:endParaRPr lang="vi-VN"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57578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14626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3824" y="1903722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8979" y="2969096"/>
            <a:ext cx="5883630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Ổn định tổ chức: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 tập trung trẻ, trò chuyện, gây hứng thứ cho trẻ trước khi tập thể dục.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dirty="0"/>
              <a:t>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và trẻ đi, chạy, nhanh, chậm quanh sân, đứng thành vòng tròn.</a:t>
            </a:r>
            <a:r>
              <a:rPr lang="pt-B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D Gia Thuong 2016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9302.88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/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255183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 động </a:t>
            </a:r>
            <a:r>
              <a:rPr lang="pt-B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:BTPTC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em”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ĐT1: Tay đưa lên trước hạ xuống ( 6l x 2n)</a:t>
            </a: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ĐT2: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Chận đưa lên trước khuỵu gối ( 4l x 2n)</a:t>
            </a: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ĐT3: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đưa lên nghiêng người sang 2 bên ( 4l x 2n)</a:t>
            </a: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ĐT4: Bật lên, xuống ( 4l x 2n)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D Gia Thuong 2016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112.3968" end="211872.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/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859340"/>
            <a:ext cx="678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VĐCB:Ném vào đích :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giới thiệu tên VĐCB.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làm mẫu lần 1: Hỏi trẻ tên bài tập.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làm mẫu lần 2: Chậm kết hợp phân tích động tác: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TTCB: Đứng trước vạch chuẩn mắt nhìn thẳng, tay cầm bao cát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Ném: Tay cầm bao cát đưa lên cao trước mặt ném thẳng về trước sao cho trúng vào đích tròn dưới sàn. Cô hỏi trẻ cô vừa làm gì?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cho trẻ khá thực hiện .</a:t>
            </a:r>
            <a:r>
              <a:rPr lang="pt-B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nhận xét và cô sửa động tác cho trẻ.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8757" y="2054697"/>
            <a:ext cx="4876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Lần 1: Cô cho 2 bạn thực hiện ném vào đích.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Lần 2: Cho từng tổ cùng thực hiện ném vào đích.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viên khuyến khích, hỏi trẻ các con vừa làm gì?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1" y="872196"/>
            <a:ext cx="5573151" cy="514643"/>
          </a:xfrm>
        </p:spPr>
        <p:txBody>
          <a:bodyPr>
            <a:normAutofit fontScale="90000"/>
          </a:bodyPr>
          <a:lstStyle/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i="1" dirty="0">
                <a:latin typeface="Times New Roman" pitchFamily="18" charset="0"/>
                <a:cs typeface="Times New Roman" pitchFamily="18" charset="0"/>
              </a:rPr>
            </a:br>
            <a:r>
              <a:rPr lang="pt-BR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i="1" dirty="0">
                <a:latin typeface="Times New Roman" pitchFamily="18" charset="0"/>
                <a:cs typeface="Times New Roman" pitchFamily="18" charset="0"/>
              </a:rPr>
            </a:br>
            <a:r>
              <a:rPr lang="pt-BR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i="1" dirty="0">
                <a:latin typeface="Times New Roman" pitchFamily="18" charset="0"/>
                <a:cs typeface="Times New Roman" pitchFamily="18" charset="0"/>
              </a:rPr>
            </a:br>
            <a:r>
              <a:rPr lang="pt-BR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TVVĐ: BẮT BƯỚM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tên trò chơi, cách chơi 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trẻ chơi 2-3 lần.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742005"/>
            <a:ext cx="7106529" cy="29108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452</Words>
  <Application>Microsoft Office PowerPoint</Application>
  <PresentationFormat>Widescreen</PresentationFormat>
  <Paragraphs>51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DỤC- ĐÀO TẠO QUẬN LONG BIÊN TRƯỜNG MẦM NON NGUYỆT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TVVĐ: BẮT BƯỚM   - Cô giới thiệu tên trò chơi, cách chơi   - Cô tổ chức cho trẻ chơi 2-3 lần.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DỤC- ĐÀO TẠO QUẬN LONG BIÊN TRƯỜNG MẦM NON NGUYỆT QUẾ</dc:title>
  <dc:creator>Administrator</dc:creator>
  <cp:lastModifiedBy>Administrator</cp:lastModifiedBy>
  <cp:revision>1</cp:revision>
  <dcterms:created xsi:type="dcterms:W3CDTF">2025-05-08T13:38:53Z</dcterms:created>
  <dcterms:modified xsi:type="dcterms:W3CDTF">2025-05-08T13:42:36Z</dcterms:modified>
</cp:coreProperties>
</file>