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3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1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6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49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1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1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7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72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4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5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E66DE-C7E1-4D27-BEE0-4C490F96C40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5305C-4CD7-4233-8807-097482F20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7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HAM%20THU%20HAI\T9%20PTV&#272;%20PHAMTHUHAI\AM%20THANH\QuaBongTron-VA_jbs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46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402" y="2433711"/>
            <a:ext cx="3086686" cy="118425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3.Kết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9297" y="3617962"/>
            <a:ext cx="5765409" cy="2487417"/>
          </a:xfrm>
        </p:spPr>
        <p:txBody>
          <a:bodyPr/>
          <a:lstStyle/>
          <a:p>
            <a:pPr algn="ctr">
              <a:buNone/>
            </a:pPr>
            <a:r>
              <a:rPr lang="en-US" b="1" dirty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3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015" y="775942"/>
            <a:ext cx="7010400" cy="457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UBND QUẬN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LONG BIÊN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0048" y="3270180"/>
            <a:ext cx="5697583" cy="7888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VẬN ĐỘNG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VĐCB :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TCVĐ       :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15 – 20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NT</a:t>
            </a: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3800" y="1302848"/>
            <a:ext cx="4613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Nguyệt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Quế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949" y="1617361"/>
            <a:ext cx="19431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569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5301" y="914400"/>
            <a:ext cx="4493455" cy="95916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326" y="2314136"/>
            <a:ext cx="6400800" cy="3429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1.Kiến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032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1228" y="1153551"/>
            <a:ext cx="4015154" cy="117018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CHUẨN BỊ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622" y="2613076"/>
            <a:ext cx="6019800" cy="35051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BTPTC,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00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9783" y="731521"/>
            <a:ext cx="5112434" cy="9451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TC: “Chi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chành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chành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buNone/>
            </a:pP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158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240" y="1012874"/>
            <a:ext cx="7940040" cy="959168"/>
          </a:xfrm>
        </p:spPr>
        <p:txBody>
          <a:bodyPr>
            <a:normAutofit fontScale="90000"/>
          </a:bodyPr>
          <a:lstStyle/>
          <a:p>
            <a:r>
              <a:rPr lang="pt-B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2.Phương pháp, hình thức tổ chức: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6631" y="2294207"/>
            <a:ext cx="6781800" cy="3657600"/>
          </a:xfrm>
        </p:spPr>
        <p:txBody>
          <a:bodyPr/>
          <a:lstStyle/>
          <a:p>
            <a:pPr algn="just">
              <a:buNone/>
            </a:pP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Khởi động: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Trẻ khởi động đi theo đội hình vòng tròn kết hợp các kiểu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 thường, kiễng gót, hạ gót, chạy nhanh chậm, về đội hình 4 hàng dọc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hàng ngang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409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5696" y="1125415"/>
            <a:ext cx="6523892" cy="54427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Trọng động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Bài tập phát triển chung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(4l x4n)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khuỵu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(6l x n)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(4l x4n)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(6l x n)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510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0855" y="1603717"/>
            <a:ext cx="7092462" cy="44380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821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3403" y="1722437"/>
            <a:ext cx="8229600" cy="5135563"/>
          </a:xfrm>
        </p:spPr>
        <p:txBody>
          <a:bodyPr/>
          <a:lstStyle/>
          <a:p>
            <a:pPr algn="ctr">
              <a:buNone/>
            </a:pP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QuaBongTron-VA_jb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915400" y="4114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787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5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372</Words>
  <Application>Microsoft Office PowerPoint</Application>
  <PresentationFormat>Widescreen</PresentationFormat>
  <Paragraphs>48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UBND QUẬN LONG BIÊN</vt:lpstr>
      <vt:lpstr>I. Mục Đích – Yêu Cầu</vt:lpstr>
      <vt:lpstr>II. CHUẨN BỊ</vt:lpstr>
      <vt:lpstr>III. Cách tiến hành</vt:lpstr>
      <vt:lpstr>2.Phương pháp, hình thức tổ chức: </vt:lpstr>
      <vt:lpstr>PowerPoint Presentation</vt:lpstr>
      <vt:lpstr>PowerPoint Presentation</vt:lpstr>
      <vt:lpstr>PowerPoint Presentation</vt:lpstr>
      <vt:lpstr>3.Kết thúc: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2025-05-07T14:55:12Z</dcterms:created>
  <dcterms:modified xsi:type="dcterms:W3CDTF">2025-05-07T15:03:03Z</dcterms:modified>
</cp:coreProperties>
</file>