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2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4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0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7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6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9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12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5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3389B-C956-4D8A-9275-11EA17B829D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0021B-0576-47E7-A256-3376B1FD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9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53737" y="2560320"/>
            <a:ext cx="8458200" cy="3657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GIÁO ÁN ÂM NHẠC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Dạy hát: Cháu đi mẫu giáo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24-36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12-15 phút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Người dạy: Hoàng Thị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húy An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0" y="1828801"/>
            <a:ext cx="7543800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05000" y="304800"/>
            <a:ext cx="7772400" cy="10668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72" y="1051560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8602"/>
            <a:ext cx="8229600" cy="12953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vi-VN" dirty="0" smtClean="0"/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nghe và xem video: </a:t>
            </a:r>
          </a:p>
          <a:p>
            <a:pPr marL="0" indent="0" algn="ctr">
              <a:buNone/>
            </a:pP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đi mẫu giáo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48840" y="3124201"/>
            <a:ext cx="8229600" cy="1981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dirty="0"/>
              <a:t> 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5" name="ChauDiMauGiao-BeThuUyen-5481625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1752600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2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359" y="2275791"/>
            <a:ext cx="8727831" cy="2479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“Tai ai tinh ”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-Cách chơi : Cho 1 trẻ lên đội mũ chóp, 1 bạn gõ phách hoặc sắc xô. Rồi gọi 1 trẻ đoán xem bạn vừa rõ dụng cụ gì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 Bạn nào đoán đúng bạn đó chiến thắng</a:t>
            </a:r>
          </a:p>
        </p:txBody>
      </p:sp>
    </p:spTree>
    <p:extLst>
      <p:ext uri="{BB962C8B-B14F-4D97-AF65-F5344CB8AC3E}">
        <p14:creationId xmlns:p14="http://schemas.microsoft.com/office/powerpoint/2010/main" val="34825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vi-VN" sz="5400" dirty="0">
              <a:latin typeface="+mj-lt"/>
            </a:endParaRPr>
          </a:p>
          <a:p>
            <a:pPr marL="0" indent="0" algn="ctr">
              <a:buNone/>
            </a:pPr>
            <a:r>
              <a:rPr lang="vi-VN" sz="5400" dirty="0">
                <a:solidFill>
                  <a:srgbClr val="FF0000"/>
                </a:solidFill>
                <a:latin typeface="+mj-lt"/>
              </a:rPr>
              <a:t>Cô nhận xét giờ học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4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198" y="422031"/>
            <a:ext cx="5379719" cy="1178170"/>
          </a:xfrm>
        </p:spPr>
        <p:txBody>
          <a:bodyPr>
            <a:normAutofit fontScale="90000"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I: Mục đích- yêu cầu</a:t>
            </a:r>
            <a:br>
              <a:rPr lang="vi-VN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Kiến thức: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tên bài hát “ Cháu đi mẫu giáo “ hiểu nội dung bài hát.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thuộc lời, hát đúng giai điệu của bài hát.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chơi trò chơi “ Tai ai tinh “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hào hứng múa hát.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347" y="787791"/>
            <a:ext cx="4901418" cy="860694"/>
          </a:xfrm>
          <a:noFill/>
        </p:spPr>
        <p:txBody>
          <a:bodyPr/>
          <a:lstStyle/>
          <a:p>
            <a:r>
              <a:rPr lang="vi-VN" dirty="0" smtClean="0">
                <a:solidFill>
                  <a:srgbClr val="7030A0"/>
                </a:solidFill>
              </a:rPr>
              <a:t>II: Chuẩn bị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Đồ dùng của cô: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Đàn.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Bản nhạc.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Băng đĩa.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Đồ dùng của trẻ: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Mũ chóp.</a:t>
            </a:r>
          </a:p>
          <a:p>
            <a:pPr marL="0" indent="0">
              <a:buNone/>
            </a:pPr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Các dụng cụ âm nhạc: đàn, trống, sắc xô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mũ múa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7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655" y="844062"/>
            <a:ext cx="5815818" cy="874762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7030A0"/>
                </a:solidFill>
              </a:rPr>
              <a:t>III: </a:t>
            </a:r>
            <a:r>
              <a:rPr lang="en-US" b="1" dirty="0" smtClean="0">
                <a:solidFill>
                  <a:srgbClr val="7030A0"/>
                </a:solidFill>
              </a:rPr>
              <a:t>CÁCH TIẾN HÀNH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Ổn định tổ 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vi-VN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chơi trò chơi </a:t>
            </a:r>
            <a:endParaRPr lang="vi-VN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dăng dung dẻ”.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vi-VN" sz="4400" b="1" i="1" dirty="0">
                <a:solidFill>
                  <a:srgbClr val="FF0000"/>
                </a:solidFill>
                <a:latin typeface="+mj-lt"/>
              </a:rPr>
              <a:t>Dạy</a:t>
            </a:r>
            <a:r>
              <a:rPr lang="en-US" sz="4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i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Cháu đi mẫu giáo ”.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hát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hauDiMauGiao-V.A-26214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8966" y="4981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46" y="1392701"/>
            <a:ext cx="6051452" cy="2717409"/>
          </a:xfrm>
        </p:spPr>
        <p:txBody>
          <a:bodyPr>
            <a:normAutofit fontScale="90000"/>
          </a:bodyPr>
          <a:lstStyle/>
          <a:p>
            <a:r>
              <a:rPr lang="vi-VN" sz="6000" dirty="0"/>
              <a:t/>
            </a:r>
            <a:br>
              <a:rPr lang="vi-VN" sz="6000" dirty="0"/>
            </a:br>
            <a:r>
              <a:rPr lang="vi-VN" sz="6000" dirty="0"/>
              <a:t/>
            </a:r>
            <a:br>
              <a:rPr lang="vi-VN" sz="6000" dirty="0"/>
            </a:br>
            <a:r>
              <a:rPr lang="vi-VN" sz="6000" b="1" dirty="0">
                <a:solidFill>
                  <a:srgbClr val="7030A0"/>
                </a:solidFill>
              </a:rPr>
              <a:t>Cô giới thiệu</a:t>
            </a:r>
            <a:r>
              <a:rPr lang="vi-VN" sz="4900" dirty="0">
                <a:solidFill>
                  <a:srgbClr val="7030A0"/>
                </a:solidFill>
              </a:rPr>
              <a:t>:</a:t>
            </a:r>
            <a:br>
              <a:rPr lang="vi-VN" sz="4900" dirty="0">
                <a:solidFill>
                  <a:srgbClr val="7030A0"/>
                </a:solidFill>
              </a:rPr>
            </a:br>
            <a:r>
              <a:rPr lang="vi-VN" sz="4000" dirty="0">
                <a:solidFill>
                  <a:srgbClr val="7030A0"/>
                </a:solidFill>
              </a:rPr>
              <a:t>-Tên bài hát</a:t>
            </a:r>
            <a:br>
              <a:rPr lang="vi-VN" sz="4000" dirty="0">
                <a:solidFill>
                  <a:srgbClr val="7030A0"/>
                </a:solidFill>
              </a:rPr>
            </a:br>
            <a:r>
              <a:rPr lang="vi-VN" sz="4000" dirty="0" smtClean="0">
                <a:solidFill>
                  <a:srgbClr val="7030A0"/>
                </a:solidFill>
              </a:rPr>
              <a:t>- </a:t>
            </a:r>
            <a:r>
              <a:rPr lang="vi-VN" sz="4000" dirty="0">
                <a:solidFill>
                  <a:srgbClr val="7030A0"/>
                </a:solidFill>
              </a:rPr>
              <a:t>Tên tác giả</a:t>
            </a:r>
            <a:r>
              <a:rPr lang="vi-VN" sz="4900" b="1" dirty="0">
                <a:solidFill>
                  <a:srgbClr val="7030A0"/>
                </a:solidFill>
              </a:rPr>
              <a:t/>
            </a:r>
            <a:br>
              <a:rPr lang="vi-VN" sz="4900" b="1" dirty="0">
                <a:solidFill>
                  <a:srgbClr val="7030A0"/>
                </a:solidFill>
              </a:rPr>
            </a:br>
            <a:endParaRPr lang="en-US" sz="49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43000"/>
            <a:ext cx="8229600" cy="3352800"/>
          </a:xfrm>
        </p:spPr>
        <p:txBody>
          <a:bodyPr>
            <a:normAutofit/>
          </a:bodyPr>
          <a:lstStyle/>
          <a:p>
            <a:r>
              <a:rPr lang="vi-VN" sz="6000" b="1" dirty="0">
                <a:solidFill>
                  <a:srgbClr val="C00000"/>
                </a:solidFill>
              </a:rPr>
              <a:t>Cô hát lần 2( có nhạc)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4" name="ChauDiMauGiao-V.A-26214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1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4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382" y="1938166"/>
            <a:ext cx="9177997" cy="1874178"/>
          </a:xfrm>
          <a:noFill/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vi-VN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đàm thoại với trẻ </a:t>
            </a:r>
            <a:endParaRPr lang="en-US" sz="4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hát</a:t>
            </a:r>
            <a:endParaRPr lang="en-US" sz="4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837" y="15943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vi-VN" sz="4800" b="1" i="1" dirty="0">
                <a:solidFill>
                  <a:srgbClr val="92D050"/>
                </a:solidFill>
                <a:latin typeface="+mj-lt"/>
              </a:rPr>
              <a:t>Giáo dục trẻ: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nl-NL" dirty="0">
                <a:solidFill>
                  <a:srgbClr val="FF0000"/>
                </a:solidFill>
                <a:latin typeface="+mj-lt"/>
              </a:rPr>
              <a:t>hát đã cho thấy cháu đi mẫu giáo rất ngoan được cô thương vì không khóc nhè và để bố mẹ yên tâm khi đi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làm</a:t>
            </a:r>
            <a:endParaRPr lang="vi-VN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  <a:latin typeface="+mj-lt"/>
              </a:rPr>
              <a:t> </a:t>
            </a:r>
            <a:r>
              <a:rPr lang="vi-VN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Các </a:t>
            </a:r>
            <a:r>
              <a:rPr lang="nl-NL" dirty="0">
                <a:solidFill>
                  <a:srgbClr val="FF0000"/>
                </a:solidFill>
                <a:latin typeface="+mj-lt"/>
              </a:rPr>
              <a:t>con cũng phải ngoan như bạn, đi mẫu giáo không khóc nhè để được chơi vui cùng bạn cùng cô.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8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324</Words>
  <Application>Microsoft Office PowerPoint</Application>
  <PresentationFormat>Widescreen</PresentationFormat>
  <Paragraphs>46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PHÒNG GIÁO DỤC- ĐÀO TẠO QUẬN LONG BIÊN TRƯỜNG MẦM NON NGUYỆT QUẾ</vt:lpstr>
      <vt:lpstr>I: Mục đích- yêu cầu </vt:lpstr>
      <vt:lpstr>II: Chuẩn bị</vt:lpstr>
      <vt:lpstr>III: CÁCH TIẾN HÀNH</vt:lpstr>
      <vt:lpstr>PowerPoint Presentation</vt:lpstr>
      <vt:lpstr>  Cô giới thiệu: -Tên bài hát - Tên tác giả </vt:lpstr>
      <vt:lpstr>Cô hát lần 2( có nhạc)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</cp:revision>
  <dcterms:created xsi:type="dcterms:W3CDTF">2025-05-07T14:22:35Z</dcterms:created>
  <dcterms:modified xsi:type="dcterms:W3CDTF">2025-05-07T14:32:28Z</dcterms:modified>
</cp:coreProperties>
</file>