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5" d="100"/>
          <a:sy n="85" d="100"/>
        </p:scale>
        <p:origin x="155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144B-1C1E-4DC9-A461-C35D46113C51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A186-D41D-445A-8BAC-E63D8D50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2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144B-1C1E-4DC9-A461-C35D46113C51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A186-D41D-445A-8BAC-E63D8D50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9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144B-1C1E-4DC9-A461-C35D46113C51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A186-D41D-445A-8BAC-E63D8D50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13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144B-1C1E-4DC9-A461-C35D46113C51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A186-D41D-445A-8BAC-E63D8D50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2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144B-1C1E-4DC9-A461-C35D46113C51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A186-D41D-445A-8BAC-E63D8D50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3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144B-1C1E-4DC9-A461-C35D46113C51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A186-D41D-445A-8BAC-E63D8D50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0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144B-1C1E-4DC9-A461-C35D46113C51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A186-D41D-445A-8BAC-E63D8D50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4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144B-1C1E-4DC9-A461-C35D46113C51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A186-D41D-445A-8BAC-E63D8D50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3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144B-1C1E-4DC9-A461-C35D46113C51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A186-D41D-445A-8BAC-E63D8D50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08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144B-1C1E-4DC9-A461-C35D46113C51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A186-D41D-445A-8BAC-E63D8D50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0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144B-1C1E-4DC9-A461-C35D46113C51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2A186-D41D-445A-8BAC-E63D8D50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36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1144B-1C1E-4DC9-A461-C35D46113C51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2A186-D41D-445A-8BAC-E63D8D50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8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1026" name="rèm" descr="C:\Users\KE TOAN\Downloads\Red Curtain is Opening Animation - General9x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956"/>
            <a:ext cx="9220200" cy="691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hào mừng"/>
          <p:cNvSpPr/>
          <p:nvPr/>
        </p:nvSpPr>
        <p:spPr>
          <a:xfrm>
            <a:off x="-83129" y="2087511"/>
            <a:ext cx="8763000" cy="99059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en-US" sz="36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en-US" sz="36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en-US" sz="36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en-US" sz="36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en-US" sz="36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en-US" sz="36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en-US" sz="3600" b="1" cap="all" dirty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CHÀO MỪNG CÁC EM ĐẾN VỚI TRÒ CHƠI</a:t>
            </a:r>
          </a:p>
        </p:txBody>
      </p:sp>
      <p:sp>
        <p:nvSpPr>
          <p:cNvPr id="11" name="ô của"/>
          <p:cNvSpPr txBox="1"/>
          <p:nvPr/>
        </p:nvSpPr>
        <p:spPr>
          <a:xfrm>
            <a:off x="2590800" y="307811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Ô CỬA BÍ MẬT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3" name="chủ đề"/>
          <p:cNvSpPr txBox="1"/>
          <p:nvPr/>
        </p:nvSpPr>
        <p:spPr>
          <a:xfrm>
            <a:off x="1307035" y="4267200"/>
            <a:ext cx="6529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CHỦ ĐỀ :  TÌM HIỂU VẬT NUÔI TRONG NHÀ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304800"/>
            <a:ext cx="8070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PHÒNG GIÁO DỤC VÀ ĐÀO TẠO </a:t>
            </a:r>
            <a:r>
              <a:rPr lang="en-US" sz="2800">
                <a:solidFill>
                  <a:srgbClr val="FFFF00"/>
                </a:solidFill>
              </a:rPr>
              <a:t>QUẬN LONG BIÊN</a:t>
            </a:r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TRƯỜNG MẦM </a:t>
            </a:r>
            <a:r>
              <a:rPr lang="en-US" sz="2800">
                <a:solidFill>
                  <a:srgbClr val="FFFF00"/>
                </a:solidFill>
              </a:rPr>
              <a:t>NON NGUYỆT QUẾ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0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remove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491" y="1125279"/>
            <a:ext cx="1371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TRÒ CHƠI  Ô CHỮ </a:t>
            </a:r>
            <a:r>
              <a:rPr lang="en-US" sz="4400" dirty="0" err="1">
                <a:solidFill>
                  <a:srgbClr val="C00000"/>
                </a:solidFill>
              </a:rPr>
              <a:t>Bí</a:t>
            </a:r>
            <a:r>
              <a:rPr lang="en-US" sz="4400" dirty="0">
                <a:solidFill>
                  <a:srgbClr val="C00000"/>
                </a:solidFill>
              </a:rPr>
              <a:t> MẬT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16427"/>
            <a:ext cx="5218771" cy="3962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90062" y="3625336"/>
            <a:ext cx="2588436" cy="20908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48237" y="3626522"/>
            <a:ext cx="2609385" cy="208966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69113" y="1633210"/>
            <a:ext cx="2609385" cy="19812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96100" y="2407762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hlinkClick r:id="rId4" action="ppaction://hlinksldjump"/>
              </a:rPr>
              <a:t>Câu</a:t>
            </a:r>
            <a:r>
              <a:rPr lang="en-US" b="1" dirty="0">
                <a:hlinkClick r:id="rId4" action="ppaction://hlinksldjump"/>
              </a:rPr>
              <a:t> </a:t>
            </a:r>
            <a:r>
              <a:rPr lang="en-US" sz="2800" b="1" dirty="0">
                <a:hlinkClick r:id="rId4" action="ppaction://hlinksldjump"/>
              </a:rPr>
              <a:t>2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86200" y="43434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hlinkClick r:id="rId5" action="ppaction://hlinksldjump"/>
              </a:rPr>
              <a:t>Câu</a:t>
            </a:r>
            <a:r>
              <a:rPr lang="en-US" sz="2800" b="1" dirty="0">
                <a:hlinkClick r:id="rId5" action="ppaction://hlinksldjump"/>
              </a:rPr>
              <a:t> 3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29400" y="4378036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hlinkClick r:id="rId6" action="ppaction://hlinksldjump"/>
              </a:rPr>
              <a:t>Câu</a:t>
            </a:r>
            <a:r>
              <a:rPr lang="en-US" sz="2800" b="1" dirty="0">
                <a:hlinkClick r:id="rId6" action="ppaction://hlinksldjump"/>
              </a:rPr>
              <a:t> 4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3348237" y="1616427"/>
            <a:ext cx="2620876" cy="1981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38600" y="2407762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hlinkClick r:id="rId7" action="ppaction://hlinksldjump"/>
              </a:rPr>
              <a:t>Câu</a:t>
            </a:r>
            <a:r>
              <a:rPr lang="en-US" sz="2800" b="1" u="sng" dirty="0">
                <a:hlinkClick r:id="rId7" action="ppaction://hlinksldjump"/>
              </a:rPr>
              <a:t> 1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417665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2" grpId="0"/>
      <p:bldP spid="13" grpId="0"/>
      <p:bldP spid="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990600"/>
            <a:ext cx="8050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CÂU HỎI 1 </a:t>
            </a:r>
            <a:r>
              <a:rPr lang="en-US" sz="5400" dirty="0"/>
              <a:t>: </a:t>
            </a:r>
            <a:r>
              <a:rPr lang="en-US" sz="4000" dirty="0">
                <a:solidFill>
                  <a:srgbClr val="FF0000"/>
                </a:solidFill>
              </a:rPr>
              <a:t>CON GÌ CÓ 4 CHÂN </a:t>
            </a:r>
            <a:r>
              <a:rPr lang="en-US" sz="5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232323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</a:rPr>
              <a:t>GỢI Ý: </a:t>
            </a:r>
            <a:r>
              <a:rPr lang="en-US" sz="2400" b="1" u="sng" dirty="0">
                <a:solidFill>
                  <a:srgbClr val="002060"/>
                </a:solidFill>
              </a:rPr>
              <a:t>con </a:t>
            </a:r>
            <a:r>
              <a:rPr lang="en-US" sz="2400" b="1" u="sng" dirty="0" err="1">
                <a:solidFill>
                  <a:srgbClr val="002060"/>
                </a:solidFill>
              </a:rPr>
              <a:t>chó</a:t>
            </a:r>
            <a:r>
              <a:rPr lang="en-US" sz="2400" b="1" u="sng" dirty="0">
                <a:solidFill>
                  <a:srgbClr val="002060"/>
                </a:solidFill>
              </a:rPr>
              <a:t> , con </a:t>
            </a:r>
            <a:r>
              <a:rPr lang="en-US" sz="2400" b="1" u="sng" dirty="0" err="1">
                <a:solidFill>
                  <a:srgbClr val="002060"/>
                </a:solidFill>
              </a:rPr>
              <a:t>voi</a:t>
            </a:r>
            <a:r>
              <a:rPr lang="en-US" sz="2400" b="1" u="sng" dirty="0">
                <a:solidFill>
                  <a:srgbClr val="002060"/>
                </a:solidFill>
              </a:rPr>
              <a:t> …..</a:t>
            </a:r>
          </a:p>
          <a:p>
            <a:pPr algn="ctr"/>
            <a:endParaRPr lang="en-US" sz="2400" dirty="0"/>
          </a:p>
        </p:txBody>
      </p:sp>
      <p:sp>
        <p:nvSpPr>
          <p:cNvPr id="7" name="Down Arrow 6">
            <a:hlinkClick r:id="rId3" action="ppaction://hlinksldjump"/>
          </p:cNvPr>
          <p:cNvSpPr/>
          <p:nvPr/>
        </p:nvSpPr>
        <p:spPr>
          <a:xfrm>
            <a:off x="7848600" y="6172200"/>
            <a:ext cx="838200" cy="6511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9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1219200"/>
            <a:ext cx="70552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solidFill>
                  <a:schemeClr val="accent3">
                    <a:lumMod val="75000"/>
                  </a:schemeClr>
                </a:solidFill>
              </a:rPr>
              <a:t>CÂU HỎI 2 :</a:t>
            </a:r>
          </a:p>
          <a:p>
            <a:r>
              <a:rPr lang="en-US" sz="4000" dirty="0"/>
              <a:t> </a:t>
            </a:r>
            <a:r>
              <a:rPr lang="en-US" sz="4000" dirty="0">
                <a:solidFill>
                  <a:srgbClr val="FF0000"/>
                </a:solidFill>
              </a:rPr>
              <a:t>LÀ CON VẬT NUÔI TRONG NHÀ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51816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</a:rPr>
              <a:t>GỢI Ý </a:t>
            </a:r>
            <a:r>
              <a:rPr lang="en-US" sz="3600" dirty="0">
                <a:solidFill>
                  <a:srgbClr val="002060"/>
                </a:solidFill>
              </a:rPr>
              <a:t>: LÔNG MỀM VÀ ,MƯỢT </a:t>
            </a:r>
          </a:p>
        </p:txBody>
      </p:sp>
      <p:sp>
        <p:nvSpPr>
          <p:cNvPr id="8" name="Down Arrow 7">
            <a:hlinkClick r:id="rId3" action="ppaction://hlinksldjump"/>
          </p:cNvPr>
          <p:cNvSpPr/>
          <p:nvPr/>
        </p:nvSpPr>
        <p:spPr>
          <a:xfrm>
            <a:off x="7931565" y="6248400"/>
            <a:ext cx="9906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8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4637"/>
            <a:ext cx="92202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455" y="1399309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accent5">
                    <a:lumMod val="75000"/>
                  </a:schemeClr>
                </a:solidFill>
              </a:rPr>
              <a:t>CÂU HỎI 3 </a:t>
            </a:r>
            <a:r>
              <a:rPr lang="en-US" sz="3200" dirty="0"/>
              <a:t>:</a:t>
            </a:r>
          </a:p>
          <a:p>
            <a:r>
              <a:rPr lang="en-US" sz="3200" dirty="0">
                <a:solidFill>
                  <a:srgbClr val="FF0000"/>
                </a:solidFill>
              </a:rPr>
              <a:t>CÓ ĐÔI MẮT SÁNG VÀO BAN ĐÊM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455" y="5029200"/>
            <a:ext cx="8063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</a:rPr>
              <a:t>GỢI Ý </a:t>
            </a:r>
            <a:r>
              <a:rPr lang="en-US" sz="3200" dirty="0">
                <a:solidFill>
                  <a:srgbClr val="0070C0"/>
                </a:solidFill>
              </a:rPr>
              <a:t>: RẤT THÍCH ĂN VỤN</a:t>
            </a:r>
          </a:p>
        </p:txBody>
      </p:sp>
      <p:sp>
        <p:nvSpPr>
          <p:cNvPr id="7" name="Down Arrow 6">
            <a:hlinkClick r:id="rId3" action="ppaction://hlinksldjump"/>
          </p:cNvPr>
          <p:cNvSpPr/>
          <p:nvPr/>
        </p:nvSpPr>
        <p:spPr>
          <a:xfrm>
            <a:off x="7696200" y="6096000"/>
            <a:ext cx="990600" cy="7619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0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7127" cy="6885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143" y="1356028"/>
            <a:ext cx="7689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CÂU HỎI 4</a:t>
            </a:r>
            <a:r>
              <a:rPr lang="en-US" sz="3200" dirty="0"/>
              <a:t>:</a:t>
            </a:r>
          </a:p>
          <a:p>
            <a:r>
              <a:rPr lang="en-US" sz="3200" dirty="0"/>
              <a:t>CON GÌ HAY BẮT CHU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ỘT ?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13507" y="5334000"/>
            <a:ext cx="7917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GỢI Ý </a:t>
            </a:r>
            <a:r>
              <a:rPr lang="en-US" sz="2800" dirty="0">
                <a:solidFill>
                  <a:srgbClr val="0070C0"/>
                </a:solidFill>
              </a:rPr>
              <a:t>: HAY ĐI ĐÊM</a:t>
            </a:r>
          </a:p>
        </p:txBody>
      </p:sp>
      <p:sp>
        <p:nvSpPr>
          <p:cNvPr id="7" name="Down Arrow 6">
            <a:hlinkClick r:id="rId3" action="ppaction://hlinksldjump"/>
          </p:cNvPr>
          <p:cNvSpPr/>
          <p:nvPr/>
        </p:nvSpPr>
        <p:spPr>
          <a:xfrm>
            <a:off x="7848600" y="6096000"/>
            <a:ext cx="990600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91794" y="3067844"/>
            <a:ext cx="760412" cy="722312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1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7127" cy="6885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143" y="1356028"/>
            <a:ext cx="7689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KẾT THÚC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  <a:p>
            <a:r>
              <a:rPr lang="en-US" sz="3200" dirty="0" err="1"/>
              <a:t>Trẻ</a:t>
            </a:r>
            <a:r>
              <a:rPr lang="en-US" sz="3200" dirty="0"/>
              <a:t> </a:t>
            </a:r>
            <a:r>
              <a:rPr lang="en-US" sz="3200" dirty="0" err="1"/>
              <a:t>hát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vận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“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mèo</a:t>
            </a:r>
            <a:r>
              <a:rPr lang="en-US" sz="3200" dirty="0"/>
              <a:t> con”.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3507" y="5334000"/>
            <a:ext cx="7917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7" name="Down Arrow 6">
            <a:hlinkClick r:id="rId5" action="ppaction://hlinksldjump"/>
          </p:cNvPr>
          <p:cNvSpPr/>
          <p:nvPr/>
        </p:nvSpPr>
        <p:spPr>
          <a:xfrm>
            <a:off x="7848600" y="6096000"/>
            <a:ext cx="990600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91794" y="3067844"/>
            <a:ext cx="760412" cy="722312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2" name="Chú Mèo Con_Bé Ngọc Ngân_-1075387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1150" y="3573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0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6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138</Words>
  <Application>Microsoft Office PowerPoint</Application>
  <PresentationFormat>On-screen Show (4:3)</PresentationFormat>
  <Paragraphs>29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 TOAN</dc:creator>
  <cp:lastModifiedBy>nguyet que</cp:lastModifiedBy>
  <cp:revision>45</cp:revision>
  <dcterms:created xsi:type="dcterms:W3CDTF">2019-10-06T04:38:03Z</dcterms:created>
  <dcterms:modified xsi:type="dcterms:W3CDTF">2025-05-12T02:31:46Z</dcterms:modified>
</cp:coreProperties>
</file>