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Administrator\Downloads\MÁY BAY HIỆN ĐẠI NHẤT CỦA VIETNAM AIRLINES TẠI CÁC BIỂU TƯỢNG NỔI TIẾNG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5400"/>
  <ax:ocxPr ax:name="_cy" ax:value="14288"/>
</ax:ocx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1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5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8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5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0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0774-13EC-4A40-9F5A-0830898311C8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90774-13EC-4A40-9F5A-0830898311C8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F08D6-52B0-4454-8D65-E93FC1C7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2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control" Target="../activeX/activeX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name="WindowsMediaPlayer1" r:id="rId1" imgW="9144000" imgH="5143680"/>
        </mc:Choice>
        <mc:Fallback>
          <p:control name="WindowsMediaPlayer1" r:id="rId1" imgW="9144000" imgH="514368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5143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2724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77" y="-47128"/>
            <a:ext cx="66294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8910" y="4676590"/>
            <a:ext cx="168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 BAY</a:t>
            </a:r>
          </a:p>
        </p:txBody>
      </p:sp>
      <p:sp>
        <p:nvSpPr>
          <p:cNvPr id="3" name="Oval 2"/>
          <p:cNvSpPr/>
          <p:nvPr/>
        </p:nvSpPr>
        <p:spPr>
          <a:xfrm>
            <a:off x="6324600" y="1735038"/>
            <a:ext cx="1143000" cy="8367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15200" y="1747457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 máy bay</a:t>
            </a:r>
          </a:p>
        </p:txBody>
      </p:sp>
      <p:sp>
        <p:nvSpPr>
          <p:cNvPr id="10" name="Oval 9"/>
          <p:cNvSpPr/>
          <p:nvPr/>
        </p:nvSpPr>
        <p:spPr>
          <a:xfrm>
            <a:off x="4495800" y="2952750"/>
            <a:ext cx="762000" cy="7605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96117" y="1686908"/>
            <a:ext cx="1143000" cy="111344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063864">
            <a:off x="1657132" y="3456747"/>
            <a:ext cx="2522775" cy="8367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15833" y="4579052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 máy bay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5800" y="3700177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 quạt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1686908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Đuôi máy bay</a:t>
            </a:r>
          </a:p>
        </p:txBody>
      </p:sp>
      <p:sp>
        <p:nvSpPr>
          <p:cNvPr id="4" name="Right Arrow 3"/>
          <p:cNvSpPr/>
          <p:nvPr/>
        </p:nvSpPr>
        <p:spPr>
          <a:xfrm rot="2886207">
            <a:off x="3563941" y="1966285"/>
            <a:ext cx="449910" cy="153888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88311" y="1509904"/>
            <a:ext cx="1493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 máy bay</a:t>
            </a:r>
          </a:p>
        </p:txBody>
      </p:sp>
      <p:sp>
        <p:nvSpPr>
          <p:cNvPr id="22" name="Oval 21"/>
          <p:cNvSpPr/>
          <p:nvPr/>
        </p:nvSpPr>
        <p:spPr>
          <a:xfrm rot="5762882">
            <a:off x="4576618" y="864738"/>
            <a:ext cx="1732241" cy="57471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4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/>
      <p:bldP spid="15" grpId="0"/>
      <p:bldP spid="16" grpId="0"/>
      <p:bldP spid="4" grpId="0" animBg="1"/>
      <p:bldP spid="4" grpId="1" animBg="1"/>
      <p:bldP spid="20" grpId="0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4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13335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 hãy tìm hình với bóng tương ứng 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42" b="28197"/>
          <a:stretch/>
        </p:blipFill>
        <p:spPr bwMode="auto">
          <a:xfrm>
            <a:off x="70568" y="2973435"/>
            <a:ext cx="4343400" cy="162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" t="23537" r="-246" b="18450"/>
          <a:stretch/>
        </p:blipFill>
        <p:spPr bwMode="auto">
          <a:xfrm>
            <a:off x="4953000" y="3181350"/>
            <a:ext cx="3259371" cy="121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23537" r="-246" b="18450"/>
          <a:stretch/>
        </p:blipFill>
        <p:spPr bwMode="auto">
          <a:xfrm>
            <a:off x="70568" y="805930"/>
            <a:ext cx="3524609" cy="130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2" b="28197"/>
          <a:stretch/>
        </p:blipFill>
        <p:spPr bwMode="auto">
          <a:xfrm>
            <a:off x="4413968" y="731980"/>
            <a:ext cx="4425232" cy="165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9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2.77778E-6 -3.00525E-6 L 0.52465 0.452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33" y="226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2.77778E-6 -1.45017E-6 L -0.48298 0.433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49" y="216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24</Words>
  <Application>Microsoft Office PowerPoint</Application>
  <PresentationFormat>On-screen Show (16:9)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nguyet que</cp:lastModifiedBy>
  <cp:revision>20</cp:revision>
  <dcterms:created xsi:type="dcterms:W3CDTF">2024-03-13T02:56:58Z</dcterms:created>
  <dcterms:modified xsi:type="dcterms:W3CDTF">2025-05-12T02:31:00Z</dcterms:modified>
</cp:coreProperties>
</file>