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1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7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9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8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2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8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87DD9-A86B-477F-974B-64B16A677D57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9DDA9-9B1D-449D-A503-CDA16FB3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0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microsoft.com/office/2007/relationships/media" Target="../media/media3.m4a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1.jpe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microsoft.com/office/2007/relationships/media" Target="../media/media4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microsoft.com/office/2007/relationships/media" Target="../media/media5.m4a"/><Relationship Id="rId16" Type="http://schemas.openxmlformats.org/officeDocument/2006/relationships/image" Target="../media/image9.png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microsoft.com/office/2007/relationships/media" Target="../media/media6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3948899" y="228029"/>
            <a:ext cx="4359351" cy="745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50"/>
              </a:spcAft>
            </a:pP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>
              <a:spcBef>
                <a:spcPts val="0"/>
              </a:spcBef>
              <a:spcAft>
                <a:spcPts val="150"/>
              </a:spcAft>
            </a:pP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99143" y="1794854"/>
            <a:ext cx="9864514" cy="162083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900" b="1" dirty="0">
                <a:solidFill>
                  <a:srgbClr val="002060"/>
                </a:solidFill>
                <a:latin typeface=".VnAvantH" panose="020B7200000000000000" pitchFamily="34" charset="0"/>
              </a:rPr>
              <a:t>LÜNH </a:t>
            </a:r>
            <a:r>
              <a:rPr lang="en-US" sz="2900" b="1" dirty="0" err="1">
                <a:solidFill>
                  <a:srgbClr val="002060"/>
                </a:solidFill>
                <a:latin typeface=".VnAvantH" panose="020B7200000000000000" pitchFamily="34" charset="0"/>
              </a:rPr>
              <a:t>VùC</a:t>
            </a:r>
            <a:r>
              <a:rPr lang="en-US" sz="2900" b="1" dirty="0">
                <a:solidFill>
                  <a:srgbClr val="002060"/>
                </a:solidFill>
                <a:latin typeface=".VnAvantH" panose="020B7200000000000000" pitchFamily="34" charset="0"/>
              </a:rPr>
              <a:t> PH¸T TRIÓN NG¤N NG÷</a:t>
            </a:r>
            <a:br>
              <a:rPr lang="en-US" sz="2900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LuyÖn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ph¸t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©m “Con chim se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”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75787" y="4106479"/>
            <a:ext cx="9156879" cy="1291560"/>
          </a:xfrm>
        </p:spPr>
        <p:txBody>
          <a:bodyPr>
            <a:normAutofit/>
          </a:bodyPr>
          <a:lstStyle/>
          <a:p>
            <a:r>
              <a:rPr lang="en-US" sz="2500" dirty="0" err="1">
                <a:solidFill>
                  <a:srgbClr val="002060"/>
                </a:solidFill>
                <a:latin typeface=".VnAvant" panose="020B7200000000000000" pitchFamily="34" charset="0"/>
              </a:rPr>
              <a:t>Løa</a:t>
            </a:r>
            <a:r>
              <a:rPr lang="en-US" sz="25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.VnAvant" panose="020B7200000000000000" pitchFamily="34" charset="0"/>
              </a:rPr>
              <a:t>tuæi</a:t>
            </a:r>
            <a:r>
              <a:rPr lang="en-US" sz="2500" dirty="0">
                <a:solidFill>
                  <a:srgbClr val="002060"/>
                </a:solidFill>
                <a:latin typeface=".VnAvant" panose="020B7200000000000000" pitchFamily="34" charset="0"/>
              </a:rPr>
              <a:t>: </a:t>
            </a:r>
            <a:r>
              <a:rPr lang="en-US" sz="2500" dirty="0" err="1">
                <a:solidFill>
                  <a:srgbClr val="002060"/>
                </a:solidFill>
                <a:latin typeface=".VnAvant" panose="020B7200000000000000" pitchFamily="34" charset="0"/>
              </a:rPr>
              <a:t>MÉu</a:t>
            </a:r>
            <a:r>
              <a:rPr lang="en-US" sz="25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.VnAvant" panose="020B7200000000000000" pitchFamily="34" charset="0"/>
              </a:rPr>
              <a:t>gi¸o</a:t>
            </a:r>
            <a:r>
              <a:rPr lang="en-US" sz="25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.VnAvant" panose="020B7200000000000000" pitchFamily="34" charset="0"/>
              </a:rPr>
              <a:t>lín</a:t>
            </a:r>
            <a:r>
              <a:rPr lang="en-US" sz="2500" dirty="0">
                <a:solidFill>
                  <a:srgbClr val="002060"/>
                </a:solidFill>
                <a:latin typeface=".VnAvant" panose="020B7200000000000000" pitchFamily="34" charset="0"/>
              </a:rPr>
              <a:t> (5-6 </a:t>
            </a:r>
            <a:r>
              <a:rPr lang="en-US" sz="2500" err="1">
                <a:solidFill>
                  <a:srgbClr val="002060"/>
                </a:solidFill>
                <a:latin typeface=".VnAvant" panose="020B7200000000000000" pitchFamily="34" charset="0"/>
              </a:rPr>
              <a:t>tuæi</a:t>
            </a:r>
            <a:r>
              <a:rPr lang="en-US" sz="2500">
                <a:solidFill>
                  <a:srgbClr val="002060"/>
                </a:solidFill>
                <a:latin typeface=".VnAvant" panose="020B7200000000000000" pitchFamily="34" charset="0"/>
              </a:rPr>
              <a:t>)</a:t>
            </a:r>
            <a:endParaRPr lang="en-US" sz="25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vietnam i love be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9" end="3082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6648410"/>
            <a:ext cx="400051" cy="40005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2"/>
    </mc:Choice>
    <mc:Fallback xmlns="">
      <p:transition spd="slow" advTm="1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8" grpId="0" build="p"/>
    </p:bldLst>
  </p:timing>
  <p:extLst>
    <p:ext uri="{E180D4A7-C9FB-4DFB-919C-405C955672EB}">
      <p14:showEvtLst xmlns:p14="http://schemas.microsoft.com/office/powerpoint/2010/main">
        <p14:playEvt time="79" objId="10"/>
        <p14:stopEvt time="18552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56078" r="3008" b="24572"/>
          <a:stretch/>
        </p:blipFill>
        <p:spPr>
          <a:xfrm rot="389489">
            <a:off x="5896726" y="5104195"/>
            <a:ext cx="5801450" cy="2193725"/>
          </a:xfrm>
          <a:prstGeom prst="cloud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82" b="92411" l="4000" r="96889"/>
                    </a14:imgEffect>
                  </a14:imgLayer>
                </a14:imgProps>
              </a:ext>
            </a:extLst>
          </a:blip>
          <a:srcRect l="4018" t="7512" b="6035"/>
          <a:stretch/>
        </p:blipFill>
        <p:spPr>
          <a:xfrm rot="204214">
            <a:off x="-4301" y="1278784"/>
            <a:ext cx="4041262" cy="403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21" b="84979" l="2778" r="967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0021" flipH="1">
            <a:off x="932095" y="2374925"/>
            <a:ext cx="1385915" cy="1399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265" y="796156"/>
            <a:ext cx="1642056" cy="1263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286433" y="796156"/>
            <a:ext cx="2143125" cy="1355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38475" y="116488"/>
            <a:ext cx="2046782" cy="1294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10635032" y="1693395"/>
            <a:ext cx="1630897" cy="1031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1313" y="1332256"/>
            <a:ext cx="37451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Con chim se </a:t>
            </a:r>
            <a:r>
              <a:rPr lang="en-US" sz="35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sÎ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Con chim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tÎ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hãt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lÝu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lo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h¹t ng«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kªu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lÐp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nhÐp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nÕp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v·i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s©n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O 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l¸ng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giÒng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gÇn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§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con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07972" y="2638955"/>
            <a:ext cx="2385310" cy="157335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7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4"/>
    </mc:Choice>
    <mc:Fallback xmlns="">
      <p:transition spd="slow" advTm="3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56078" r="3008" b="24572"/>
          <a:stretch/>
        </p:blipFill>
        <p:spPr>
          <a:xfrm rot="389489">
            <a:off x="7899034" y="5480547"/>
            <a:ext cx="4627536" cy="1749828"/>
          </a:xfrm>
          <a:prstGeom prst="cloud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82" b="92411" l="4000" r="96889"/>
                    </a14:imgEffect>
                  </a14:imgLayer>
                </a14:imgProps>
              </a:ext>
            </a:extLst>
          </a:blip>
          <a:srcRect l="4018" t="7512" b="6035"/>
          <a:stretch/>
        </p:blipFill>
        <p:spPr>
          <a:xfrm rot="204214">
            <a:off x="-108225" y="2477276"/>
            <a:ext cx="2798525" cy="2796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21" b="84979" l="2778" r="967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0021" flipH="1">
            <a:off x="598349" y="3219166"/>
            <a:ext cx="946212" cy="955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9037" y="1744725"/>
            <a:ext cx="1213026" cy="93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286433" y="796156"/>
            <a:ext cx="2143125" cy="1355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38475" y="116488"/>
            <a:ext cx="2046782" cy="1294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10635032" y="1693395"/>
            <a:ext cx="1630897" cy="1031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8708" y="380139"/>
            <a:ext cx="37451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Con chim se </a:t>
            </a:r>
            <a:r>
              <a:rPr lang="en-US" sz="35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sÎ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Con chim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hãt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lÝu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lo</a:t>
            </a: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h¹t ng«</a:t>
            </a: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kªu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lÐp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nhÐp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nÕp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v·i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s©n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O 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l¸ng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giÒng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gÇn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§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con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57226" y="2869324"/>
            <a:ext cx="2036055" cy="1342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83218" r="10121" b="8046"/>
          <a:stretch/>
        </p:blipFill>
        <p:spPr>
          <a:xfrm>
            <a:off x="0" y="5329399"/>
            <a:ext cx="9334500" cy="1571643"/>
          </a:xfrm>
          <a:prstGeom prst="round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5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88"/>
    </mc:Choice>
    <mc:Fallback xmlns="">
      <p:transition spd="slow" advTm="16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2.59259E-6 L 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44444E-6 L -8.33333E-7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3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1.48148E-6 L -2.08333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3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56078" r="3008" b="24572"/>
          <a:stretch/>
        </p:blipFill>
        <p:spPr>
          <a:xfrm rot="389489">
            <a:off x="5896726" y="5104195"/>
            <a:ext cx="5801450" cy="2193725"/>
          </a:xfrm>
          <a:prstGeom prst="cloud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82" b="92411" l="4000" r="96889"/>
                    </a14:imgEffect>
                  </a14:imgLayer>
                </a14:imgProps>
              </a:ext>
            </a:extLst>
          </a:blip>
          <a:srcRect l="4018" t="7512" b="6035"/>
          <a:stretch/>
        </p:blipFill>
        <p:spPr>
          <a:xfrm rot="204214">
            <a:off x="-4301" y="1278784"/>
            <a:ext cx="4041262" cy="403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21" b="84979" l="2778" r="967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0021" flipH="1">
            <a:off x="932095" y="2374925"/>
            <a:ext cx="1385915" cy="1399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265" y="796156"/>
            <a:ext cx="1642056" cy="1263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286433" y="796156"/>
            <a:ext cx="2143125" cy="1355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38475" y="116488"/>
            <a:ext cx="2046782" cy="1294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10635032" y="1693395"/>
            <a:ext cx="1630897" cy="1031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2456" y="442724"/>
            <a:ext cx="37451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Con chim se </a:t>
            </a:r>
            <a:r>
              <a:rPr lang="en-US" sz="35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sÎ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Con chim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tÎ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hãt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lÝu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lo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h¹t ng«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kªu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lÐp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nhÐp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nÕp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v·i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s©n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O 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l¸ng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giÒng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gÇn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§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con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07972" y="2638955"/>
            <a:ext cx="2385310" cy="1573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5271" y="4386626"/>
            <a:ext cx="32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O 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l¸ng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giÒng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gÇn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114550" y="5344509"/>
            <a:ext cx="7924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u="sng" dirty="0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: C«, c«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g¸i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thÝm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(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ng«n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ng÷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miÒn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Trung). Trong gia ®×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nh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, </a:t>
            </a:r>
            <a:r>
              <a:rPr lang="en-US" sz="1900" i="1" dirty="0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 còng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dïng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®Ó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chØ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em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g¸i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cña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.VnAvant" panose="020B7200000000000000" pitchFamily="34" charset="0"/>
              </a:rPr>
              <a:t>chång</a:t>
            </a:r>
            <a:r>
              <a:rPr lang="en-US" sz="1900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7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65"/>
    </mc:Choice>
    <mc:Fallback xmlns="">
      <p:transition spd="slow" advTm="8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4.81481E-6 L 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56078" r="3008" b="24572"/>
          <a:stretch/>
        </p:blipFill>
        <p:spPr>
          <a:xfrm rot="389489">
            <a:off x="5896726" y="5104195"/>
            <a:ext cx="5801450" cy="2193725"/>
          </a:xfrm>
          <a:prstGeom prst="cloud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82" b="92411" l="4000" r="96889"/>
                    </a14:imgEffect>
                  </a14:imgLayer>
                </a14:imgProps>
              </a:ext>
            </a:extLst>
          </a:blip>
          <a:srcRect l="4018" t="7512" b="6035"/>
          <a:stretch/>
        </p:blipFill>
        <p:spPr>
          <a:xfrm rot="204214">
            <a:off x="-4301" y="1278784"/>
            <a:ext cx="4041262" cy="403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21" b="84979" l="2778" r="967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0021" flipH="1">
            <a:off x="932095" y="2374925"/>
            <a:ext cx="1385915" cy="1399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265" y="796156"/>
            <a:ext cx="1642056" cy="1263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286433" y="796156"/>
            <a:ext cx="2143125" cy="1355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838475" y="116488"/>
            <a:ext cx="2046782" cy="1294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4000" r="98667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6529" b="20207"/>
          <a:stretch/>
        </p:blipFill>
        <p:spPr>
          <a:xfrm>
            <a:off x="10635032" y="1693395"/>
            <a:ext cx="1630897" cy="1031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1313" y="1332256"/>
            <a:ext cx="37451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Con chim se </a:t>
            </a:r>
            <a:r>
              <a:rPr lang="en-US" sz="35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sÎ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Con chim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tÎ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hãt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lÝu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lo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h¹t ng«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kªu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lÐp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nhÐp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¨n g¹o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nÕp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Nã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v·i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s©n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O 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l¸ng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giÒng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gÇn</a:t>
            </a:r>
            <a:b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§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con se </a:t>
            </a:r>
            <a:r>
              <a:rPr lang="en-US" sz="2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sÎ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5" b="89848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07972" y="2638955"/>
            <a:ext cx="2385310" cy="157335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0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0"/>
    </mc:Choice>
    <mc:Fallback xmlns="">
      <p:transition spd="slow" advTm="8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6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519&quot;&gt;&lt;/object&gt;&lt;object type=&quot;2&quot; unique_id=&quot;10520&quot;&gt;&lt;object type=&quot;3&quot; unique_id=&quot;10521&quot;&gt;&lt;property id=&quot;20148&quot; value=&quot;5&quot;/&gt;&lt;property id=&quot;20300&quot; value=&quot;Slide 1 - &amp;quot;LÜNH VùC PH¸T TRIÓN NG¤N NG÷ LuyÖn ph¸t ©m “Con chim se sÎ”&amp;quot;&quot;/&gt;&lt;property id=&quot;20307&quot; value=&quot;256&quot;/&gt;&lt;/object&gt;&lt;object type=&quot;3&quot; unique_id=&quot;10523&quot;&gt;&lt;property id=&quot;20148&quot; value=&quot;5&quot;/&gt;&lt;property id=&quot;20300&quot; value=&quot;Slide 2&quot;/&gt;&lt;property id=&quot;20307&quot; value=&quot;258&quot;/&gt;&lt;/object&gt;&lt;object type=&quot;3&quot; unique_id=&quot;10712&quot;&gt;&lt;property id=&quot;20148&quot; value=&quot;5&quot;/&gt;&lt;property id=&quot;20300&quot; value=&quot;Slide 3&quot;/&gt;&lt;property id=&quot;20307&quot; value=&quot;262&quot;/&gt;&lt;/object&gt;&lt;object type=&quot;3&quot; unique_id=&quot;10749&quot;&gt;&lt;property id=&quot;20148&quot; value=&quot;5&quot;/&gt;&lt;property id=&quot;20300&quot; value=&quot;Slide 4&quot;/&gt;&lt;property id=&quot;20307&quot; value=&quot;263&quot;/&gt;&lt;/object&gt;&lt;object type=&quot;3&quot; unique_id=&quot;10800&quot;&gt;&lt;property id=&quot;20148&quot; value=&quot;5&quot;/&gt;&lt;property id=&quot;20300&quot; value=&quot;Slide 5&quot;/&gt;&lt;property id=&quot;20307&quot; value=&quot;26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3.6|18.5|4.3|13.7|4.8|38.1|7.1|3.4|3.3|3.2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3.3|35.2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353</Words>
  <Application>Microsoft Office PowerPoint</Application>
  <PresentationFormat>Widescreen</PresentationFormat>
  <Paragraphs>26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LÜNH VùC PH¸T TRIÓN NG¤N NG÷ LuyÖn ph¸t ©m “Con chim se sÎ”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nguyet que</cp:lastModifiedBy>
  <cp:revision>35</cp:revision>
  <dcterms:created xsi:type="dcterms:W3CDTF">2022-02-07T01:33:53Z</dcterms:created>
  <dcterms:modified xsi:type="dcterms:W3CDTF">2025-05-12T02:24:37Z</dcterms:modified>
</cp:coreProperties>
</file>