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9" r:id="rId2"/>
    <p:sldId id="261" r:id="rId3"/>
    <p:sldId id="281" r:id="rId4"/>
    <p:sldId id="283" r:id="rId5"/>
    <p:sldId id="262" r:id="rId6"/>
    <p:sldId id="263" r:id="rId7"/>
    <p:sldId id="282" r:id="rId8"/>
    <p:sldId id="278" r:id="rId9"/>
    <p:sldId id="270" r:id="rId10"/>
    <p:sldId id="275" r:id="rId11"/>
    <p:sldId id="287" r:id="rId12"/>
    <p:sldId id="269" r:id="rId13"/>
    <p:sldId id="2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0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69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90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87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86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26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70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1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7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61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09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7B8D-2EE6-4312-B707-A37E143509CE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29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A7B8D-2EE6-4312-B707-A37E143509CE}" type="datetimeFigureOut">
              <a:rPr lang="en-US" smtClean="0"/>
              <a:t>12/05/2025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193A6-ADD3-464B-AA8A-2162D608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1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29"/>
            <a:ext cx="12270481" cy="68268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1475" y="432584"/>
            <a:ext cx="6048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Nguyệt Quế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6805" y="1853820"/>
            <a:ext cx="6312772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90722" y="3090621"/>
            <a:ext cx="4736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</a:p>
          <a:p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VIÊN </a:t>
            </a:r>
            <a:r>
              <a:rPr lang="en-US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Hoàng Thanh Hằng</a:t>
            </a:r>
          </a:p>
        </p:txBody>
      </p:sp>
    </p:spTree>
    <p:extLst>
      <p:ext uri="{BB962C8B-B14F-4D97-AF65-F5344CB8AC3E}">
        <p14:creationId xmlns:p14="http://schemas.microsoft.com/office/powerpoint/2010/main" val="314500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3095897" y="1306286"/>
            <a:ext cx="6230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: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</a:t>
            </a:r>
          </a:p>
        </p:txBody>
      </p:sp>
    </p:spTree>
    <p:extLst>
      <p:ext uri="{BB962C8B-B14F-4D97-AF65-F5344CB8AC3E}">
        <p14:creationId xmlns:p14="http://schemas.microsoft.com/office/powerpoint/2010/main" val="2172551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311"/>
            <a:ext cx="12192000" cy="6968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7782" y="540327"/>
            <a:ext cx="9005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8" name="Picture 7" descr="Bé 3-4 tuổi] Bài tập tìm mảnh ghép thiếu của bức tranh – Bé tư duy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t="12996" r="14423" b="50735"/>
          <a:stretch/>
        </p:blipFill>
        <p:spPr bwMode="auto">
          <a:xfrm>
            <a:off x="2687782" y="1542319"/>
            <a:ext cx="7980218" cy="24581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Bé 3-4 tuổi] Bài tập tìm mảnh ghép thiếu của bức tranh – Bé tư duy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72235" r="65105" b="14467"/>
          <a:stretch/>
        </p:blipFill>
        <p:spPr bwMode="auto">
          <a:xfrm>
            <a:off x="861897" y="5170141"/>
            <a:ext cx="1911927" cy="7845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Bé 3-4 tuổi] Bài tập tìm mảnh ghép thiếu của bức tranh – Bé tư duy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6" t="69230" r="37687" b="13315"/>
          <a:stretch/>
        </p:blipFill>
        <p:spPr bwMode="auto">
          <a:xfrm>
            <a:off x="4621513" y="4959615"/>
            <a:ext cx="2092036" cy="8174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Bé 3-4 tuổi] Bài tập tìm mảnh ghép thiếu của bức tranh – Bé tư duy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6" t="72289" r="8607" b="14458"/>
          <a:stretch/>
        </p:blipFill>
        <p:spPr bwMode="auto">
          <a:xfrm>
            <a:off x="8483628" y="5103356"/>
            <a:ext cx="2313709" cy="673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56854" y="4396440"/>
            <a:ext cx="1149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91677" y="4396440"/>
            <a:ext cx="1191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44001" y="439644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AutoShape 2" descr="nam mo dai tu dai bi quan the am bo t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360455" y="11736131"/>
            <a:ext cx="280028" cy="20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126" name="Picture 6" descr="Hình mặt cười - Tổng hợp những hình mặt cười đẹ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764" y="5978457"/>
            <a:ext cx="1193534" cy="99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994795" y="12182348"/>
            <a:ext cx="223555" cy="7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128" name="Picture 8" descr="Biểu tượng cảm xúc buồn cười, Mặt cười buồn, Đang khóc, biểu tượng cảm xúc  png | PNGEg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49" y="5992660"/>
            <a:ext cx="1666557" cy="92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iểu tượng cảm xúc buồn cười, Mặt cười buồn, Đang khóc, biểu tượng cảm xúc  png | PNGEg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322" y="5946370"/>
            <a:ext cx="1666557" cy="92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48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`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29"/>
            <a:ext cx="12270481" cy="68268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1136469"/>
            <a:ext cx="6230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: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khéo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932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4148" cy="6858000"/>
          </a:xfrm>
        </p:spPr>
      </p:pic>
      <p:sp>
        <p:nvSpPr>
          <p:cNvPr id="3" name="TextBox 2"/>
          <p:cNvSpPr txBox="1"/>
          <p:nvPr/>
        </p:nvSpPr>
        <p:spPr>
          <a:xfrm>
            <a:off x="2194559" y="2481943"/>
            <a:ext cx="755033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2097985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416629" y="1517204"/>
            <a:ext cx="5930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</a:t>
            </a:r>
          </a:p>
        </p:txBody>
      </p:sp>
    </p:spTree>
    <p:extLst>
      <p:ext uri="{BB962C8B-B14F-4D97-AF65-F5344CB8AC3E}">
        <p14:creationId xmlns:p14="http://schemas.microsoft.com/office/powerpoint/2010/main" val="1797951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05"/>
            <a:ext cx="12192000" cy="7041022"/>
          </a:xfrm>
        </p:spPr>
      </p:pic>
      <p:sp>
        <p:nvSpPr>
          <p:cNvPr id="7" name="Oval 6"/>
          <p:cNvSpPr/>
          <p:nvPr/>
        </p:nvSpPr>
        <p:spPr>
          <a:xfrm>
            <a:off x="2229852" y="818148"/>
            <a:ext cx="8229600" cy="304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91346" y="1434207"/>
            <a:ext cx="64582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. Phương pháp, hình thức tổ chức :</a:t>
            </a:r>
          </a:p>
          <a:p>
            <a:r>
              <a:rPr lang="de-DE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* Bé biết gì về máy bay 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Cho trẻ xem 1 đoạn video về PTGT đườnghàng không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2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oa Học Mầm Non Phần 11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083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89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3788229" y="1254034"/>
            <a:ext cx="5303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Đoạn phim nói về PTGT gì?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Ai đã được đi máy bay rồi ?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212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213463" y="2782389"/>
            <a:ext cx="51467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de-DE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sát, tìm hiểu về máy bay :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833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644537" y="1058091"/>
            <a:ext cx="4963886" cy="171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28744" y="5776163"/>
            <a:ext cx="1184583" cy="108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8" name="Picture 4" descr="Mô Hình Máy Bay Vietnam Airlines Airbus A350-900 VN-A886 PandaFox Toys  Vietnam - Máy Bay Mô Hình Tĩ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371" y="2163882"/>
            <a:ext cx="8688798" cy="337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Callout 18"/>
          <p:cNvSpPr/>
          <p:nvPr/>
        </p:nvSpPr>
        <p:spPr>
          <a:xfrm>
            <a:off x="640080" y="1685108"/>
            <a:ext cx="2364377" cy="2168435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21" name="Oval Callout 20"/>
          <p:cNvSpPr/>
          <p:nvPr/>
        </p:nvSpPr>
        <p:spPr>
          <a:xfrm>
            <a:off x="4628744" y="1528354"/>
            <a:ext cx="3171365" cy="1358537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26" name="Oval Callout 25"/>
          <p:cNvSpPr/>
          <p:nvPr/>
        </p:nvSpPr>
        <p:spPr>
          <a:xfrm>
            <a:off x="8608423" y="4973782"/>
            <a:ext cx="3431177" cy="15240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</a:p>
          <a:p>
            <a:pPr marL="285750" indent="-285750" algn="ctr">
              <a:buFontTx/>
              <a:buChar char="-"/>
            </a:pP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44205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2424545" y="540327"/>
            <a:ext cx="6968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Mở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rộng</a:t>
            </a:r>
            <a:r>
              <a:rPr lang="en-US" sz="2800" dirty="0">
                <a:solidFill>
                  <a:srgbClr val="FF0000"/>
                </a:solidFill>
              </a:rPr>
              <a:t> : </a:t>
            </a:r>
            <a:r>
              <a:rPr lang="en-US" sz="2800" dirty="0" err="1">
                <a:solidFill>
                  <a:srgbClr val="FF0000"/>
                </a:solidFill>
              </a:rPr>
              <a:t>Còn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những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loại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máy</a:t>
            </a:r>
            <a:r>
              <a:rPr lang="en-US" sz="2800" dirty="0">
                <a:solidFill>
                  <a:srgbClr val="FF0000"/>
                </a:solidFill>
              </a:rPr>
              <a:t> bay </a:t>
            </a:r>
            <a:r>
              <a:rPr lang="en-US" sz="2800" dirty="0" err="1">
                <a:solidFill>
                  <a:srgbClr val="FF0000"/>
                </a:solidFill>
              </a:rPr>
              <a:t>nào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nữa</a:t>
            </a:r>
            <a:r>
              <a:rPr lang="en-US" sz="2800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633" y="7581294"/>
            <a:ext cx="1942544" cy="2740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66221" y="7233963"/>
            <a:ext cx="1643671" cy="2732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72663" y="6278674"/>
            <a:ext cx="3952599" cy="4710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074" name="Picture 2" descr="Trung Quốc đã xuất khẩu được 62 máy bay trực thăng hạng nhẹ AC311 - Giáo  dục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4" y="2055813"/>
            <a:ext cx="3851565" cy="480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áy bay chiến đấu Mỹ trên Biển Đông bị Trung Quốc phá só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033" y="2055813"/>
            <a:ext cx="3503949" cy="480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ướng dẫn cho người mới chơi RC Airplanes-Máy bay cánh bằng điều khiển từ  xa - ThichDI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221" y="2055813"/>
            <a:ext cx="3714943" cy="480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17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194560" y="1985554"/>
            <a:ext cx="82687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dục</a:t>
            </a:r>
            <a:r>
              <a:rPr lang="nl-N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3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 có ý thức khi tham gia giao thông: khi được bố mẹ cho đi máy bay  các con nhớ không được tự do đi lại và luôn phải nghe theo sự hướng dẫn của người lớn.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963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</TotalTime>
  <Words>227</Words>
  <Application>Microsoft Office PowerPoint</Application>
  <PresentationFormat>Widescreen</PresentationFormat>
  <Paragraphs>28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nguyet que</cp:lastModifiedBy>
  <cp:revision>39</cp:revision>
  <dcterms:created xsi:type="dcterms:W3CDTF">2021-07-25T06:48:53Z</dcterms:created>
  <dcterms:modified xsi:type="dcterms:W3CDTF">2025-05-12T02:26:16Z</dcterms:modified>
</cp:coreProperties>
</file>