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8" r:id="rId2"/>
    <p:sldId id="270" r:id="rId3"/>
    <p:sldId id="266" r:id="rId4"/>
    <p:sldId id="256" r:id="rId5"/>
    <p:sldId id="265" r:id="rId6"/>
    <p:sldId id="263" r:id="rId7"/>
    <p:sldId id="262" r:id="rId8"/>
    <p:sldId id="260" r:id="rId9"/>
    <p:sldId id="257" r:id="rId10"/>
    <p:sldId id="258" r:id="rId11"/>
    <p:sldId id="269" r:id="rId12"/>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4" d="100"/>
          <a:sy n="64" d="100"/>
        </p:scale>
        <p:origin x="9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D9E6BD-BDE3-4925-A00A-5D0D3DCD991B}" type="datetimeFigureOut">
              <a:rPr lang="en-US" smtClean="0"/>
              <a:t>07/05/25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DBD280-5608-4A62-9C31-10062C7F4606}" type="slidenum">
              <a:rPr lang="en-US" smtClean="0"/>
              <a:t>‹#›</a:t>
            </a:fld>
            <a:endParaRPr lang="en-US"/>
          </a:p>
        </p:txBody>
      </p:sp>
    </p:spTree>
    <p:extLst>
      <p:ext uri="{BB962C8B-B14F-4D97-AF65-F5344CB8AC3E}">
        <p14:creationId xmlns:p14="http://schemas.microsoft.com/office/powerpoint/2010/main" val="3301536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DBD280-5608-4A62-9C31-10062C7F4606}" type="slidenum">
              <a:rPr lang="en-US" smtClean="0"/>
              <a:t>1</a:t>
            </a:fld>
            <a:endParaRPr lang="en-US"/>
          </a:p>
        </p:txBody>
      </p:sp>
    </p:spTree>
    <p:extLst>
      <p:ext uri="{BB962C8B-B14F-4D97-AF65-F5344CB8AC3E}">
        <p14:creationId xmlns:p14="http://schemas.microsoft.com/office/powerpoint/2010/main" val="1718764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DBD280-5608-4A62-9C31-10062C7F4606}" type="slidenum">
              <a:rPr lang="en-US" smtClean="0"/>
              <a:t>10</a:t>
            </a:fld>
            <a:endParaRPr lang="en-US"/>
          </a:p>
        </p:txBody>
      </p:sp>
    </p:spTree>
    <p:extLst>
      <p:ext uri="{BB962C8B-B14F-4D97-AF65-F5344CB8AC3E}">
        <p14:creationId xmlns:p14="http://schemas.microsoft.com/office/powerpoint/2010/main" val="1200305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DBD280-5608-4A62-9C31-10062C7F4606}" type="slidenum">
              <a:rPr lang="en-US" smtClean="0"/>
              <a:t>11</a:t>
            </a:fld>
            <a:endParaRPr lang="en-US"/>
          </a:p>
        </p:txBody>
      </p:sp>
    </p:spTree>
    <p:extLst>
      <p:ext uri="{BB962C8B-B14F-4D97-AF65-F5344CB8AC3E}">
        <p14:creationId xmlns:p14="http://schemas.microsoft.com/office/powerpoint/2010/main" val="1013491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DBD280-5608-4A62-9C31-10062C7F4606}" type="slidenum">
              <a:rPr lang="en-US" smtClean="0"/>
              <a:t>2</a:t>
            </a:fld>
            <a:endParaRPr lang="en-US"/>
          </a:p>
        </p:txBody>
      </p:sp>
    </p:spTree>
    <p:extLst>
      <p:ext uri="{BB962C8B-B14F-4D97-AF65-F5344CB8AC3E}">
        <p14:creationId xmlns:p14="http://schemas.microsoft.com/office/powerpoint/2010/main" val="911670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DBD280-5608-4A62-9C31-10062C7F4606}" type="slidenum">
              <a:rPr lang="en-US" smtClean="0"/>
              <a:t>3</a:t>
            </a:fld>
            <a:endParaRPr lang="en-US"/>
          </a:p>
        </p:txBody>
      </p:sp>
    </p:spTree>
    <p:extLst>
      <p:ext uri="{BB962C8B-B14F-4D97-AF65-F5344CB8AC3E}">
        <p14:creationId xmlns:p14="http://schemas.microsoft.com/office/powerpoint/2010/main" val="2931509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DBD280-5608-4A62-9C31-10062C7F4606}" type="slidenum">
              <a:rPr lang="en-US" smtClean="0"/>
              <a:t>4</a:t>
            </a:fld>
            <a:endParaRPr lang="en-US"/>
          </a:p>
        </p:txBody>
      </p:sp>
    </p:spTree>
    <p:extLst>
      <p:ext uri="{BB962C8B-B14F-4D97-AF65-F5344CB8AC3E}">
        <p14:creationId xmlns:p14="http://schemas.microsoft.com/office/powerpoint/2010/main" val="420837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DBD280-5608-4A62-9C31-10062C7F4606}" type="slidenum">
              <a:rPr lang="en-US" smtClean="0"/>
              <a:t>5</a:t>
            </a:fld>
            <a:endParaRPr lang="en-US"/>
          </a:p>
        </p:txBody>
      </p:sp>
    </p:spTree>
    <p:extLst>
      <p:ext uri="{BB962C8B-B14F-4D97-AF65-F5344CB8AC3E}">
        <p14:creationId xmlns:p14="http://schemas.microsoft.com/office/powerpoint/2010/main" val="3761634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DBD280-5608-4A62-9C31-10062C7F4606}" type="slidenum">
              <a:rPr lang="en-US" smtClean="0"/>
              <a:t>6</a:t>
            </a:fld>
            <a:endParaRPr lang="en-US"/>
          </a:p>
        </p:txBody>
      </p:sp>
    </p:spTree>
    <p:extLst>
      <p:ext uri="{BB962C8B-B14F-4D97-AF65-F5344CB8AC3E}">
        <p14:creationId xmlns:p14="http://schemas.microsoft.com/office/powerpoint/2010/main" val="2524617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DBD280-5608-4A62-9C31-10062C7F4606}" type="slidenum">
              <a:rPr lang="en-US" smtClean="0"/>
              <a:t>7</a:t>
            </a:fld>
            <a:endParaRPr lang="en-US"/>
          </a:p>
        </p:txBody>
      </p:sp>
    </p:spTree>
    <p:extLst>
      <p:ext uri="{BB962C8B-B14F-4D97-AF65-F5344CB8AC3E}">
        <p14:creationId xmlns:p14="http://schemas.microsoft.com/office/powerpoint/2010/main" val="56593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DBD280-5608-4A62-9C31-10062C7F4606}" type="slidenum">
              <a:rPr lang="en-US" smtClean="0"/>
              <a:t>8</a:t>
            </a:fld>
            <a:endParaRPr lang="en-US"/>
          </a:p>
        </p:txBody>
      </p:sp>
    </p:spTree>
    <p:extLst>
      <p:ext uri="{BB962C8B-B14F-4D97-AF65-F5344CB8AC3E}">
        <p14:creationId xmlns:p14="http://schemas.microsoft.com/office/powerpoint/2010/main" val="1614193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DBD280-5608-4A62-9C31-10062C7F4606}" type="slidenum">
              <a:rPr lang="en-US" smtClean="0"/>
              <a:t>9</a:t>
            </a:fld>
            <a:endParaRPr lang="en-US"/>
          </a:p>
        </p:txBody>
      </p:sp>
    </p:spTree>
    <p:extLst>
      <p:ext uri="{BB962C8B-B14F-4D97-AF65-F5344CB8AC3E}">
        <p14:creationId xmlns:p14="http://schemas.microsoft.com/office/powerpoint/2010/main" val="3614041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0CB0C-B79F-22D5-D143-02D688D1D4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A9BE1F-FCD2-8D0B-A4A1-101AC9594A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568185-6AC8-C6F5-171F-F24789CF619B}"/>
              </a:ext>
            </a:extLst>
          </p:cNvPr>
          <p:cNvSpPr>
            <a:spLocks noGrp="1"/>
          </p:cNvSpPr>
          <p:nvPr>
            <p:ph type="dt" sz="half" idx="10"/>
          </p:nvPr>
        </p:nvSpPr>
        <p:spPr/>
        <p:txBody>
          <a:bodyPr/>
          <a:lstStyle/>
          <a:p>
            <a:fld id="{B16F0C59-D33F-40F7-B50D-AD0EAF4FFB1B}" type="datetimeFigureOut">
              <a:rPr lang="en-US" smtClean="0"/>
              <a:t>07/05/25</a:t>
            </a:fld>
            <a:endParaRPr lang="en-US"/>
          </a:p>
        </p:txBody>
      </p:sp>
      <p:sp>
        <p:nvSpPr>
          <p:cNvPr id="5" name="Footer Placeholder 4">
            <a:extLst>
              <a:ext uri="{FF2B5EF4-FFF2-40B4-BE49-F238E27FC236}">
                <a16:creationId xmlns:a16="http://schemas.microsoft.com/office/drawing/2014/main" id="{9B5A22D2-E248-0481-00AF-454566CB5A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CCCF-E5F8-9FC2-C3EE-EA4E9D8894F8}"/>
              </a:ext>
            </a:extLst>
          </p:cNvPr>
          <p:cNvSpPr>
            <a:spLocks noGrp="1"/>
          </p:cNvSpPr>
          <p:nvPr>
            <p:ph type="sldNum" sz="quarter" idx="12"/>
          </p:nvPr>
        </p:nvSpPr>
        <p:spPr/>
        <p:txBody>
          <a:bodyPr/>
          <a:lstStyle/>
          <a:p>
            <a:fld id="{3EA419F7-DBCE-4F26-B09C-64421C09C0BD}" type="slidenum">
              <a:rPr lang="en-US" smtClean="0"/>
              <a:t>‹#›</a:t>
            </a:fld>
            <a:endParaRPr lang="en-US"/>
          </a:p>
        </p:txBody>
      </p:sp>
    </p:spTree>
    <p:extLst>
      <p:ext uri="{BB962C8B-B14F-4D97-AF65-F5344CB8AC3E}">
        <p14:creationId xmlns:p14="http://schemas.microsoft.com/office/powerpoint/2010/main" val="525264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F1788-E5CF-BD12-F7CC-3C271EE898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DDA6A4-6312-086E-BC88-91F24E7F4F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67C111-05CE-A23D-1CA9-C7B8EF886EF3}"/>
              </a:ext>
            </a:extLst>
          </p:cNvPr>
          <p:cNvSpPr>
            <a:spLocks noGrp="1"/>
          </p:cNvSpPr>
          <p:nvPr>
            <p:ph type="dt" sz="half" idx="10"/>
          </p:nvPr>
        </p:nvSpPr>
        <p:spPr/>
        <p:txBody>
          <a:bodyPr/>
          <a:lstStyle/>
          <a:p>
            <a:fld id="{B16F0C59-D33F-40F7-B50D-AD0EAF4FFB1B}" type="datetimeFigureOut">
              <a:rPr lang="en-US" smtClean="0"/>
              <a:t>07/05/25</a:t>
            </a:fld>
            <a:endParaRPr lang="en-US"/>
          </a:p>
        </p:txBody>
      </p:sp>
      <p:sp>
        <p:nvSpPr>
          <p:cNvPr id="5" name="Footer Placeholder 4">
            <a:extLst>
              <a:ext uri="{FF2B5EF4-FFF2-40B4-BE49-F238E27FC236}">
                <a16:creationId xmlns:a16="http://schemas.microsoft.com/office/drawing/2014/main" id="{072EC428-93FC-3DB4-B16E-1377007EF9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B9B418-B840-241C-DF5C-DB6EF77DB560}"/>
              </a:ext>
            </a:extLst>
          </p:cNvPr>
          <p:cNvSpPr>
            <a:spLocks noGrp="1"/>
          </p:cNvSpPr>
          <p:nvPr>
            <p:ph type="sldNum" sz="quarter" idx="12"/>
          </p:nvPr>
        </p:nvSpPr>
        <p:spPr/>
        <p:txBody>
          <a:bodyPr/>
          <a:lstStyle/>
          <a:p>
            <a:fld id="{3EA419F7-DBCE-4F26-B09C-64421C09C0BD}" type="slidenum">
              <a:rPr lang="en-US" smtClean="0"/>
              <a:t>‹#›</a:t>
            </a:fld>
            <a:endParaRPr lang="en-US"/>
          </a:p>
        </p:txBody>
      </p:sp>
    </p:spTree>
    <p:extLst>
      <p:ext uri="{BB962C8B-B14F-4D97-AF65-F5344CB8AC3E}">
        <p14:creationId xmlns:p14="http://schemas.microsoft.com/office/powerpoint/2010/main" val="3592711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BCE777-AF34-EE83-3220-834361B4A3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B90134-CBC3-C1AA-43A7-9155AE5227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43131A-D384-EEE1-D67E-69826AB2892A}"/>
              </a:ext>
            </a:extLst>
          </p:cNvPr>
          <p:cNvSpPr>
            <a:spLocks noGrp="1"/>
          </p:cNvSpPr>
          <p:nvPr>
            <p:ph type="dt" sz="half" idx="10"/>
          </p:nvPr>
        </p:nvSpPr>
        <p:spPr/>
        <p:txBody>
          <a:bodyPr/>
          <a:lstStyle/>
          <a:p>
            <a:fld id="{B16F0C59-D33F-40F7-B50D-AD0EAF4FFB1B}" type="datetimeFigureOut">
              <a:rPr lang="en-US" smtClean="0"/>
              <a:t>07/05/25</a:t>
            </a:fld>
            <a:endParaRPr lang="en-US"/>
          </a:p>
        </p:txBody>
      </p:sp>
      <p:sp>
        <p:nvSpPr>
          <p:cNvPr id="5" name="Footer Placeholder 4">
            <a:extLst>
              <a:ext uri="{FF2B5EF4-FFF2-40B4-BE49-F238E27FC236}">
                <a16:creationId xmlns:a16="http://schemas.microsoft.com/office/drawing/2014/main" id="{B71E4A1F-A310-D04F-FBCC-BFDE358D76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35AEA8-6EDB-2A7A-BA54-C9370B1F2376}"/>
              </a:ext>
            </a:extLst>
          </p:cNvPr>
          <p:cNvSpPr>
            <a:spLocks noGrp="1"/>
          </p:cNvSpPr>
          <p:nvPr>
            <p:ph type="sldNum" sz="quarter" idx="12"/>
          </p:nvPr>
        </p:nvSpPr>
        <p:spPr/>
        <p:txBody>
          <a:bodyPr/>
          <a:lstStyle/>
          <a:p>
            <a:fld id="{3EA419F7-DBCE-4F26-B09C-64421C09C0BD}" type="slidenum">
              <a:rPr lang="en-US" smtClean="0"/>
              <a:t>‹#›</a:t>
            </a:fld>
            <a:endParaRPr lang="en-US"/>
          </a:p>
        </p:txBody>
      </p:sp>
    </p:spTree>
    <p:extLst>
      <p:ext uri="{BB962C8B-B14F-4D97-AF65-F5344CB8AC3E}">
        <p14:creationId xmlns:p14="http://schemas.microsoft.com/office/powerpoint/2010/main" val="717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AF4D7-B82C-4416-E5DD-EAB91FCBAE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4465F9-B1A7-EAED-5362-F70F1CD5A5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54B5E5-49DC-3C02-5B6F-F3EE357DD5C2}"/>
              </a:ext>
            </a:extLst>
          </p:cNvPr>
          <p:cNvSpPr>
            <a:spLocks noGrp="1"/>
          </p:cNvSpPr>
          <p:nvPr>
            <p:ph type="dt" sz="half" idx="10"/>
          </p:nvPr>
        </p:nvSpPr>
        <p:spPr/>
        <p:txBody>
          <a:bodyPr/>
          <a:lstStyle/>
          <a:p>
            <a:fld id="{B16F0C59-D33F-40F7-B50D-AD0EAF4FFB1B}" type="datetimeFigureOut">
              <a:rPr lang="en-US" smtClean="0"/>
              <a:t>07/05/25</a:t>
            </a:fld>
            <a:endParaRPr lang="en-US"/>
          </a:p>
        </p:txBody>
      </p:sp>
      <p:sp>
        <p:nvSpPr>
          <p:cNvPr id="5" name="Footer Placeholder 4">
            <a:extLst>
              <a:ext uri="{FF2B5EF4-FFF2-40B4-BE49-F238E27FC236}">
                <a16:creationId xmlns:a16="http://schemas.microsoft.com/office/drawing/2014/main" id="{9D1D9694-0979-2F0A-E80B-7B1D964748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C1794C-65E6-6B6B-61A9-8E87FDBE8DD4}"/>
              </a:ext>
            </a:extLst>
          </p:cNvPr>
          <p:cNvSpPr>
            <a:spLocks noGrp="1"/>
          </p:cNvSpPr>
          <p:nvPr>
            <p:ph type="sldNum" sz="quarter" idx="12"/>
          </p:nvPr>
        </p:nvSpPr>
        <p:spPr/>
        <p:txBody>
          <a:bodyPr/>
          <a:lstStyle/>
          <a:p>
            <a:fld id="{3EA419F7-DBCE-4F26-B09C-64421C09C0BD}" type="slidenum">
              <a:rPr lang="en-US" smtClean="0"/>
              <a:t>‹#›</a:t>
            </a:fld>
            <a:endParaRPr lang="en-US"/>
          </a:p>
        </p:txBody>
      </p:sp>
    </p:spTree>
    <p:extLst>
      <p:ext uri="{BB962C8B-B14F-4D97-AF65-F5344CB8AC3E}">
        <p14:creationId xmlns:p14="http://schemas.microsoft.com/office/powerpoint/2010/main" val="971436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E9B84-9CF7-8454-9B4F-4B2F4860E6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7CC3F1-A2B8-AF9A-42A8-C9C3459F51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902A5D-E252-801F-CDD6-488CA54F27D0}"/>
              </a:ext>
            </a:extLst>
          </p:cNvPr>
          <p:cNvSpPr>
            <a:spLocks noGrp="1"/>
          </p:cNvSpPr>
          <p:nvPr>
            <p:ph type="dt" sz="half" idx="10"/>
          </p:nvPr>
        </p:nvSpPr>
        <p:spPr/>
        <p:txBody>
          <a:bodyPr/>
          <a:lstStyle/>
          <a:p>
            <a:fld id="{B16F0C59-D33F-40F7-B50D-AD0EAF4FFB1B}" type="datetimeFigureOut">
              <a:rPr lang="en-US" smtClean="0"/>
              <a:t>07/05/25</a:t>
            </a:fld>
            <a:endParaRPr lang="en-US"/>
          </a:p>
        </p:txBody>
      </p:sp>
      <p:sp>
        <p:nvSpPr>
          <p:cNvPr id="5" name="Footer Placeholder 4">
            <a:extLst>
              <a:ext uri="{FF2B5EF4-FFF2-40B4-BE49-F238E27FC236}">
                <a16:creationId xmlns:a16="http://schemas.microsoft.com/office/drawing/2014/main" id="{3104D727-6EDE-AE54-420D-35DA31B0BA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179151-E0C8-B701-A509-DC5D5F92C8C4}"/>
              </a:ext>
            </a:extLst>
          </p:cNvPr>
          <p:cNvSpPr>
            <a:spLocks noGrp="1"/>
          </p:cNvSpPr>
          <p:nvPr>
            <p:ph type="sldNum" sz="quarter" idx="12"/>
          </p:nvPr>
        </p:nvSpPr>
        <p:spPr/>
        <p:txBody>
          <a:bodyPr/>
          <a:lstStyle/>
          <a:p>
            <a:fld id="{3EA419F7-DBCE-4F26-B09C-64421C09C0BD}" type="slidenum">
              <a:rPr lang="en-US" smtClean="0"/>
              <a:t>‹#›</a:t>
            </a:fld>
            <a:endParaRPr lang="en-US"/>
          </a:p>
        </p:txBody>
      </p:sp>
    </p:spTree>
    <p:extLst>
      <p:ext uri="{BB962C8B-B14F-4D97-AF65-F5344CB8AC3E}">
        <p14:creationId xmlns:p14="http://schemas.microsoft.com/office/powerpoint/2010/main" val="3922810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1962A-BEDB-9E42-008C-99C8A836EF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FD76B3-B267-6C64-480C-C83BF982A7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62370B-1876-3119-A400-FA7B6BE90A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84B776-15F2-06F1-4857-59B218B247DB}"/>
              </a:ext>
            </a:extLst>
          </p:cNvPr>
          <p:cNvSpPr>
            <a:spLocks noGrp="1"/>
          </p:cNvSpPr>
          <p:nvPr>
            <p:ph type="dt" sz="half" idx="10"/>
          </p:nvPr>
        </p:nvSpPr>
        <p:spPr/>
        <p:txBody>
          <a:bodyPr/>
          <a:lstStyle/>
          <a:p>
            <a:fld id="{B16F0C59-D33F-40F7-B50D-AD0EAF4FFB1B}" type="datetimeFigureOut">
              <a:rPr lang="en-US" smtClean="0"/>
              <a:t>07/05/25</a:t>
            </a:fld>
            <a:endParaRPr lang="en-US"/>
          </a:p>
        </p:txBody>
      </p:sp>
      <p:sp>
        <p:nvSpPr>
          <p:cNvPr id="6" name="Footer Placeholder 5">
            <a:extLst>
              <a:ext uri="{FF2B5EF4-FFF2-40B4-BE49-F238E27FC236}">
                <a16:creationId xmlns:a16="http://schemas.microsoft.com/office/drawing/2014/main" id="{D96C621A-A455-E275-8D68-F66DA25762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6A91D6-75DB-25B6-B361-D5E4A02B5C34}"/>
              </a:ext>
            </a:extLst>
          </p:cNvPr>
          <p:cNvSpPr>
            <a:spLocks noGrp="1"/>
          </p:cNvSpPr>
          <p:nvPr>
            <p:ph type="sldNum" sz="quarter" idx="12"/>
          </p:nvPr>
        </p:nvSpPr>
        <p:spPr/>
        <p:txBody>
          <a:bodyPr/>
          <a:lstStyle/>
          <a:p>
            <a:fld id="{3EA419F7-DBCE-4F26-B09C-64421C09C0BD}" type="slidenum">
              <a:rPr lang="en-US" smtClean="0"/>
              <a:t>‹#›</a:t>
            </a:fld>
            <a:endParaRPr lang="en-US"/>
          </a:p>
        </p:txBody>
      </p:sp>
    </p:spTree>
    <p:extLst>
      <p:ext uri="{BB962C8B-B14F-4D97-AF65-F5344CB8AC3E}">
        <p14:creationId xmlns:p14="http://schemas.microsoft.com/office/powerpoint/2010/main" val="383320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E0A60-D8D4-2AD5-1B6A-E97F3BEB93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C3A025-CAD8-C86B-202F-5D8B656286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1B5961-E2E7-FC34-2005-27C5E41A95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DDCA5B-C0C6-2E3A-89A5-0D8C069EA5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6E2DC4-09C2-247F-2B07-DC10499649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A35238-4C49-C4E5-FFB4-3969928C6B3D}"/>
              </a:ext>
            </a:extLst>
          </p:cNvPr>
          <p:cNvSpPr>
            <a:spLocks noGrp="1"/>
          </p:cNvSpPr>
          <p:nvPr>
            <p:ph type="dt" sz="half" idx="10"/>
          </p:nvPr>
        </p:nvSpPr>
        <p:spPr/>
        <p:txBody>
          <a:bodyPr/>
          <a:lstStyle/>
          <a:p>
            <a:fld id="{B16F0C59-D33F-40F7-B50D-AD0EAF4FFB1B}" type="datetimeFigureOut">
              <a:rPr lang="en-US" smtClean="0"/>
              <a:t>07/05/25</a:t>
            </a:fld>
            <a:endParaRPr lang="en-US"/>
          </a:p>
        </p:txBody>
      </p:sp>
      <p:sp>
        <p:nvSpPr>
          <p:cNvPr id="8" name="Footer Placeholder 7">
            <a:extLst>
              <a:ext uri="{FF2B5EF4-FFF2-40B4-BE49-F238E27FC236}">
                <a16:creationId xmlns:a16="http://schemas.microsoft.com/office/drawing/2014/main" id="{592B6310-3387-CB93-76CE-DC3F7BB1EB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B04440-389F-99F1-F3A9-7FD3E875FB4E}"/>
              </a:ext>
            </a:extLst>
          </p:cNvPr>
          <p:cNvSpPr>
            <a:spLocks noGrp="1"/>
          </p:cNvSpPr>
          <p:nvPr>
            <p:ph type="sldNum" sz="quarter" idx="12"/>
          </p:nvPr>
        </p:nvSpPr>
        <p:spPr/>
        <p:txBody>
          <a:bodyPr/>
          <a:lstStyle/>
          <a:p>
            <a:fld id="{3EA419F7-DBCE-4F26-B09C-64421C09C0BD}" type="slidenum">
              <a:rPr lang="en-US" smtClean="0"/>
              <a:t>‹#›</a:t>
            </a:fld>
            <a:endParaRPr lang="en-US"/>
          </a:p>
        </p:txBody>
      </p:sp>
    </p:spTree>
    <p:extLst>
      <p:ext uri="{BB962C8B-B14F-4D97-AF65-F5344CB8AC3E}">
        <p14:creationId xmlns:p14="http://schemas.microsoft.com/office/powerpoint/2010/main" val="4058799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7D2D7-3FBD-6977-B09F-D7A0714953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8B1C89-8D1C-7FC4-E18E-FEBC1E6033D6}"/>
              </a:ext>
            </a:extLst>
          </p:cNvPr>
          <p:cNvSpPr>
            <a:spLocks noGrp="1"/>
          </p:cNvSpPr>
          <p:nvPr>
            <p:ph type="dt" sz="half" idx="10"/>
          </p:nvPr>
        </p:nvSpPr>
        <p:spPr/>
        <p:txBody>
          <a:bodyPr/>
          <a:lstStyle/>
          <a:p>
            <a:fld id="{B16F0C59-D33F-40F7-B50D-AD0EAF4FFB1B}" type="datetimeFigureOut">
              <a:rPr lang="en-US" smtClean="0"/>
              <a:t>07/05/25</a:t>
            </a:fld>
            <a:endParaRPr lang="en-US"/>
          </a:p>
        </p:txBody>
      </p:sp>
      <p:sp>
        <p:nvSpPr>
          <p:cNvPr id="4" name="Footer Placeholder 3">
            <a:extLst>
              <a:ext uri="{FF2B5EF4-FFF2-40B4-BE49-F238E27FC236}">
                <a16:creationId xmlns:a16="http://schemas.microsoft.com/office/drawing/2014/main" id="{EB2753D3-6AA8-CB17-45DC-12C819AB23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FA80B3-64DE-C2AA-1990-5D884D458261}"/>
              </a:ext>
            </a:extLst>
          </p:cNvPr>
          <p:cNvSpPr>
            <a:spLocks noGrp="1"/>
          </p:cNvSpPr>
          <p:nvPr>
            <p:ph type="sldNum" sz="quarter" idx="12"/>
          </p:nvPr>
        </p:nvSpPr>
        <p:spPr/>
        <p:txBody>
          <a:bodyPr/>
          <a:lstStyle/>
          <a:p>
            <a:fld id="{3EA419F7-DBCE-4F26-B09C-64421C09C0BD}" type="slidenum">
              <a:rPr lang="en-US" smtClean="0"/>
              <a:t>‹#›</a:t>
            </a:fld>
            <a:endParaRPr lang="en-US"/>
          </a:p>
        </p:txBody>
      </p:sp>
    </p:spTree>
    <p:extLst>
      <p:ext uri="{BB962C8B-B14F-4D97-AF65-F5344CB8AC3E}">
        <p14:creationId xmlns:p14="http://schemas.microsoft.com/office/powerpoint/2010/main" val="230606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C53C5C-DE4B-02D1-46B0-79EE7570A6BE}"/>
              </a:ext>
            </a:extLst>
          </p:cNvPr>
          <p:cNvSpPr>
            <a:spLocks noGrp="1"/>
          </p:cNvSpPr>
          <p:nvPr>
            <p:ph type="dt" sz="half" idx="10"/>
          </p:nvPr>
        </p:nvSpPr>
        <p:spPr/>
        <p:txBody>
          <a:bodyPr/>
          <a:lstStyle/>
          <a:p>
            <a:fld id="{B16F0C59-D33F-40F7-B50D-AD0EAF4FFB1B}" type="datetimeFigureOut">
              <a:rPr lang="en-US" smtClean="0"/>
              <a:t>07/05/25</a:t>
            </a:fld>
            <a:endParaRPr lang="en-US"/>
          </a:p>
        </p:txBody>
      </p:sp>
      <p:sp>
        <p:nvSpPr>
          <p:cNvPr id="3" name="Footer Placeholder 2">
            <a:extLst>
              <a:ext uri="{FF2B5EF4-FFF2-40B4-BE49-F238E27FC236}">
                <a16:creationId xmlns:a16="http://schemas.microsoft.com/office/drawing/2014/main" id="{B5316996-872D-7FD5-7135-D5AEB42A02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A22AAA-FFFB-9461-0A4C-798AB5E2E0CA}"/>
              </a:ext>
            </a:extLst>
          </p:cNvPr>
          <p:cNvSpPr>
            <a:spLocks noGrp="1"/>
          </p:cNvSpPr>
          <p:nvPr>
            <p:ph type="sldNum" sz="quarter" idx="12"/>
          </p:nvPr>
        </p:nvSpPr>
        <p:spPr/>
        <p:txBody>
          <a:bodyPr/>
          <a:lstStyle/>
          <a:p>
            <a:fld id="{3EA419F7-DBCE-4F26-B09C-64421C09C0BD}" type="slidenum">
              <a:rPr lang="en-US" smtClean="0"/>
              <a:t>‹#›</a:t>
            </a:fld>
            <a:endParaRPr lang="en-US"/>
          </a:p>
        </p:txBody>
      </p:sp>
    </p:spTree>
    <p:extLst>
      <p:ext uri="{BB962C8B-B14F-4D97-AF65-F5344CB8AC3E}">
        <p14:creationId xmlns:p14="http://schemas.microsoft.com/office/powerpoint/2010/main" val="1783530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337AC-3DAD-4F36-9AD8-6316E3EE9F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C7300F-9CBA-3D99-1BDA-F70963DB40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46C22E-4E95-C13B-92A9-E81834FD3A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38E6D5-B245-0ABB-992C-9A4EC0A6F32A}"/>
              </a:ext>
            </a:extLst>
          </p:cNvPr>
          <p:cNvSpPr>
            <a:spLocks noGrp="1"/>
          </p:cNvSpPr>
          <p:nvPr>
            <p:ph type="dt" sz="half" idx="10"/>
          </p:nvPr>
        </p:nvSpPr>
        <p:spPr/>
        <p:txBody>
          <a:bodyPr/>
          <a:lstStyle/>
          <a:p>
            <a:fld id="{B16F0C59-D33F-40F7-B50D-AD0EAF4FFB1B}" type="datetimeFigureOut">
              <a:rPr lang="en-US" smtClean="0"/>
              <a:t>07/05/25</a:t>
            </a:fld>
            <a:endParaRPr lang="en-US"/>
          </a:p>
        </p:txBody>
      </p:sp>
      <p:sp>
        <p:nvSpPr>
          <p:cNvPr id="6" name="Footer Placeholder 5">
            <a:extLst>
              <a:ext uri="{FF2B5EF4-FFF2-40B4-BE49-F238E27FC236}">
                <a16:creationId xmlns:a16="http://schemas.microsoft.com/office/drawing/2014/main" id="{CC0F2504-32C1-FC54-049F-451D020886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68A000-25FA-BAF6-61D3-3050A93D1EC8}"/>
              </a:ext>
            </a:extLst>
          </p:cNvPr>
          <p:cNvSpPr>
            <a:spLocks noGrp="1"/>
          </p:cNvSpPr>
          <p:nvPr>
            <p:ph type="sldNum" sz="quarter" idx="12"/>
          </p:nvPr>
        </p:nvSpPr>
        <p:spPr/>
        <p:txBody>
          <a:bodyPr/>
          <a:lstStyle/>
          <a:p>
            <a:fld id="{3EA419F7-DBCE-4F26-B09C-64421C09C0BD}" type="slidenum">
              <a:rPr lang="en-US" smtClean="0"/>
              <a:t>‹#›</a:t>
            </a:fld>
            <a:endParaRPr lang="en-US"/>
          </a:p>
        </p:txBody>
      </p:sp>
    </p:spTree>
    <p:extLst>
      <p:ext uri="{BB962C8B-B14F-4D97-AF65-F5344CB8AC3E}">
        <p14:creationId xmlns:p14="http://schemas.microsoft.com/office/powerpoint/2010/main" val="1637142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9E4DE-64DF-2E48-8B7D-0845D8E2A6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E7ABF0-7C96-2F28-ED8F-9C9AA8D416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673969-05B2-DD05-6596-6E36431723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968804-AE2C-5889-E755-28BDCA6C0D8D}"/>
              </a:ext>
            </a:extLst>
          </p:cNvPr>
          <p:cNvSpPr>
            <a:spLocks noGrp="1"/>
          </p:cNvSpPr>
          <p:nvPr>
            <p:ph type="dt" sz="half" idx="10"/>
          </p:nvPr>
        </p:nvSpPr>
        <p:spPr/>
        <p:txBody>
          <a:bodyPr/>
          <a:lstStyle/>
          <a:p>
            <a:fld id="{B16F0C59-D33F-40F7-B50D-AD0EAF4FFB1B}" type="datetimeFigureOut">
              <a:rPr lang="en-US" smtClean="0"/>
              <a:t>07/05/25</a:t>
            </a:fld>
            <a:endParaRPr lang="en-US"/>
          </a:p>
        </p:txBody>
      </p:sp>
      <p:sp>
        <p:nvSpPr>
          <p:cNvPr id="6" name="Footer Placeholder 5">
            <a:extLst>
              <a:ext uri="{FF2B5EF4-FFF2-40B4-BE49-F238E27FC236}">
                <a16:creationId xmlns:a16="http://schemas.microsoft.com/office/drawing/2014/main" id="{314CE167-5F23-027B-7837-F69C7E2F9D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DC8471-C452-F564-D4AE-0178346B683E}"/>
              </a:ext>
            </a:extLst>
          </p:cNvPr>
          <p:cNvSpPr>
            <a:spLocks noGrp="1"/>
          </p:cNvSpPr>
          <p:nvPr>
            <p:ph type="sldNum" sz="quarter" idx="12"/>
          </p:nvPr>
        </p:nvSpPr>
        <p:spPr/>
        <p:txBody>
          <a:bodyPr/>
          <a:lstStyle/>
          <a:p>
            <a:fld id="{3EA419F7-DBCE-4F26-B09C-64421C09C0BD}" type="slidenum">
              <a:rPr lang="en-US" smtClean="0"/>
              <a:t>‹#›</a:t>
            </a:fld>
            <a:endParaRPr lang="en-US"/>
          </a:p>
        </p:txBody>
      </p:sp>
    </p:spTree>
    <p:extLst>
      <p:ext uri="{BB962C8B-B14F-4D97-AF65-F5344CB8AC3E}">
        <p14:creationId xmlns:p14="http://schemas.microsoft.com/office/powerpoint/2010/main" val="3013585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C25B6E-B48E-434B-718E-51289390E2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D739B3-373F-4A28-7DE0-2822A2C4C4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9CC472-AF80-D46B-3DFF-008B48A8CB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6F0C59-D33F-40F7-B50D-AD0EAF4FFB1B}" type="datetimeFigureOut">
              <a:rPr lang="en-US" smtClean="0"/>
              <a:t>07/05/25</a:t>
            </a:fld>
            <a:endParaRPr lang="en-US"/>
          </a:p>
        </p:txBody>
      </p:sp>
      <p:sp>
        <p:nvSpPr>
          <p:cNvPr id="5" name="Footer Placeholder 4">
            <a:extLst>
              <a:ext uri="{FF2B5EF4-FFF2-40B4-BE49-F238E27FC236}">
                <a16:creationId xmlns:a16="http://schemas.microsoft.com/office/drawing/2014/main" id="{D6F2F06D-B743-EBF5-F5F5-1246D9627C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E8F499-25CC-95DC-18CA-1AC548DD89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A419F7-DBCE-4F26-B09C-64421C09C0BD}" type="slidenum">
              <a:rPr lang="en-US" smtClean="0"/>
              <a:t>‹#›</a:t>
            </a:fld>
            <a:endParaRPr lang="en-US"/>
          </a:p>
        </p:txBody>
      </p:sp>
    </p:spTree>
    <p:extLst>
      <p:ext uri="{BB962C8B-B14F-4D97-AF65-F5344CB8AC3E}">
        <p14:creationId xmlns:p14="http://schemas.microsoft.com/office/powerpoint/2010/main" val="477006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microsoft.com/office/2007/relationships/hdphoto" Target="../media/hdphoto1.wdp"/><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3.png"/><Relationship Id="rId5" Type="http://schemas.openxmlformats.org/officeDocument/2006/relationships/image" Target="../media/image27.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7.png"/><Relationship Id="rId18" Type="http://schemas.microsoft.com/office/2007/relationships/hdphoto" Target="../media/hdphoto6.wdp"/><Relationship Id="rId26" Type="http://schemas.openxmlformats.org/officeDocument/2006/relationships/image" Target="../media/image16.png"/><Relationship Id="rId3" Type="http://schemas.openxmlformats.org/officeDocument/2006/relationships/notesSlide" Target="../notesSlides/notesSlide3.xml"/><Relationship Id="rId21" Type="http://schemas.openxmlformats.org/officeDocument/2006/relationships/image" Target="../media/image12.png"/><Relationship Id="rId7" Type="http://schemas.openxmlformats.org/officeDocument/2006/relationships/image" Target="../media/image4.png"/><Relationship Id="rId12" Type="http://schemas.microsoft.com/office/2007/relationships/hdphoto" Target="../media/hdphoto4.wdp"/><Relationship Id="rId17" Type="http://schemas.openxmlformats.org/officeDocument/2006/relationships/image" Target="../media/image10.png"/><Relationship Id="rId25" Type="http://schemas.openxmlformats.org/officeDocument/2006/relationships/image" Target="../media/image15.png"/><Relationship Id="rId2" Type="http://schemas.openxmlformats.org/officeDocument/2006/relationships/slideLayout" Target="../slideLayouts/slideLayout7.xml"/><Relationship Id="rId16" Type="http://schemas.openxmlformats.org/officeDocument/2006/relationships/image" Target="../media/image9.png"/><Relationship Id="rId20" Type="http://schemas.microsoft.com/office/2007/relationships/hdphoto" Target="../media/hdphoto7.wdp"/><Relationship Id="rId29" Type="http://schemas.openxmlformats.org/officeDocument/2006/relationships/image" Target="../media/image18.png"/><Relationship Id="rId1" Type="http://schemas.openxmlformats.org/officeDocument/2006/relationships/tags" Target="../tags/tag4.xml"/><Relationship Id="rId6" Type="http://schemas.microsoft.com/office/2007/relationships/hdphoto" Target="../media/hdphoto1.wdp"/><Relationship Id="rId11" Type="http://schemas.openxmlformats.org/officeDocument/2006/relationships/image" Target="../media/image6.png"/><Relationship Id="rId24" Type="http://schemas.microsoft.com/office/2007/relationships/hdphoto" Target="../media/hdphoto8.wdp"/><Relationship Id="rId5" Type="http://schemas.openxmlformats.org/officeDocument/2006/relationships/image" Target="../media/image3.png"/><Relationship Id="rId15" Type="http://schemas.microsoft.com/office/2007/relationships/hdphoto" Target="../media/hdphoto5.wdp"/><Relationship Id="rId23" Type="http://schemas.openxmlformats.org/officeDocument/2006/relationships/image" Target="../media/image14.png"/><Relationship Id="rId28" Type="http://schemas.openxmlformats.org/officeDocument/2006/relationships/image" Target="../media/image17.png"/><Relationship Id="rId10" Type="http://schemas.microsoft.com/office/2007/relationships/hdphoto" Target="../media/hdphoto3.wdp"/><Relationship Id="rId19" Type="http://schemas.openxmlformats.org/officeDocument/2006/relationships/image" Target="../media/image11.png"/><Relationship Id="rId4" Type="http://schemas.openxmlformats.org/officeDocument/2006/relationships/image" Target="../media/image2.jpg"/><Relationship Id="rId9" Type="http://schemas.openxmlformats.org/officeDocument/2006/relationships/image" Target="../media/image5.png"/><Relationship Id="rId14" Type="http://schemas.openxmlformats.org/officeDocument/2006/relationships/image" Target="../media/image8.png"/><Relationship Id="rId22" Type="http://schemas.openxmlformats.org/officeDocument/2006/relationships/image" Target="../media/image13.png"/><Relationship Id="rId27" Type="http://schemas.microsoft.com/office/2007/relationships/hdphoto" Target="../media/hdphoto9.wdp"/><Relationship Id="rId30" Type="http://schemas.microsoft.com/office/2007/relationships/hdphoto" Target="../media/hdphoto10.wdp"/></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20.jpg"/><Relationship Id="rId4" Type="http://schemas.openxmlformats.org/officeDocument/2006/relationships/image" Target="../media/image19.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21.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22.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23.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24.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78E78624-1890-AF22-B0D6-EAA1A8C69C88}"/>
              </a:ext>
            </a:extLst>
          </p:cNvPr>
          <p:cNvSpPr txBox="1"/>
          <p:nvPr/>
        </p:nvSpPr>
        <p:spPr>
          <a:xfrm>
            <a:off x="2124075" y="134719"/>
            <a:ext cx="7943850" cy="646331"/>
          </a:xfrm>
          <a:prstGeom prst="rect">
            <a:avLst/>
          </a:prstGeom>
          <a:noFill/>
        </p:spPr>
        <p:txBody>
          <a:bodyPr wrap="square" rtlCol="0">
            <a:spAutoFit/>
          </a:bodyPr>
          <a:lstStyle/>
          <a:p>
            <a:pPr algn="ctr"/>
            <a:r>
              <a:rPr lang="en-US" b="1">
                <a:solidFill>
                  <a:schemeClr val="accent1"/>
                </a:solidFill>
                <a:latin typeface="Times New Roman" panose="02020603050405020304" pitchFamily="18" charset="0"/>
                <a:cs typeface="Times New Roman" panose="02020603050405020304" pitchFamily="18" charset="0"/>
              </a:rPr>
              <a:t>PHÒNG GIÁO DỤC VÀ ĐÀO TẠO QUẬN LONG BIÊN </a:t>
            </a:r>
            <a:endParaRPr lang="en-US" b="1" dirty="0">
              <a:solidFill>
                <a:schemeClr val="accent1"/>
              </a:solidFill>
              <a:latin typeface="Times New Roman" panose="02020603050405020304" pitchFamily="18" charset="0"/>
              <a:cs typeface="Times New Roman" panose="02020603050405020304" pitchFamily="18" charset="0"/>
            </a:endParaRPr>
          </a:p>
          <a:p>
            <a:pPr algn="ctr"/>
            <a:r>
              <a:rPr lang="en-US" b="1" dirty="0">
                <a:solidFill>
                  <a:schemeClr val="accent1"/>
                </a:solidFill>
                <a:latin typeface="Times New Roman" panose="02020603050405020304" pitchFamily="18" charset="0"/>
                <a:cs typeface="Times New Roman" panose="02020603050405020304" pitchFamily="18" charset="0"/>
              </a:rPr>
              <a:t>TRƯỜNG MẦM </a:t>
            </a:r>
            <a:r>
              <a:rPr lang="en-US" b="1">
                <a:solidFill>
                  <a:schemeClr val="accent1"/>
                </a:solidFill>
                <a:latin typeface="Times New Roman" panose="02020603050405020304" pitchFamily="18" charset="0"/>
                <a:cs typeface="Times New Roman" panose="02020603050405020304" pitchFamily="18" charset="0"/>
              </a:rPr>
              <a:t>NON NGUYỆT QUẾ</a:t>
            </a:r>
            <a:endParaRPr lang="en-US" b="1" dirty="0">
              <a:solidFill>
                <a:schemeClr val="accent1"/>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F2A5EC8F-4B2D-8888-FD99-A82A21E29EBA}"/>
              </a:ext>
            </a:extLst>
          </p:cNvPr>
          <p:cNvSpPr txBox="1"/>
          <p:nvPr/>
        </p:nvSpPr>
        <p:spPr>
          <a:xfrm>
            <a:off x="1738859" y="1951672"/>
            <a:ext cx="8169639" cy="2369880"/>
          </a:xfrm>
          <a:prstGeom prst="rect">
            <a:avLst/>
          </a:prstGeom>
          <a:noFill/>
        </p:spPr>
        <p:txBody>
          <a:bodyPr wrap="square" rtlCol="0">
            <a:spAutoFit/>
          </a:bodyPr>
          <a:lstStyle/>
          <a:p>
            <a:pPr algn="ctr"/>
            <a:r>
              <a:rPr lang="en-US" sz="3600" b="1">
                <a:solidFill>
                  <a:srgbClr val="FF0000"/>
                </a:solidFill>
                <a:latin typeface="Times New Roman" panose="02020603050405020304" pitchFamily="18" charset="0"/>
                <a:cs typeface="Times New Roman" panose="02020603050405020304" pitchFamily="18" charset="0"/>
              </a:rPr>
              <a:t>LĨNH VỰC PHÁT TRIỂN NGÔN NGỮ</a:t>
            </a:r>
            <a:endParaRPr lang="en-US" sz="3600" b="1" dirty="0">
              <a:solidFill>
                <a:srgbClr val="FF0000"/>
              </a:solidFill>
              <a:latin typeface="Times New Roman" panose="02020603050405020304" pitchFamily="18" charset="0"/>
              <a:cs typeface="Times New Roman" panose="02020603050405020304" pitchFamily="18" charset="0"/>
            </a:endParaRPr>
          </a:p>
          <a:p>
            <a:pPr algn="ctr"/>
            <a:r>
              <a:rPr lang="en-US" sz="2800" b="1" dirty="0">
                <a:solidFill>
                  <a:schemeClr val="accent1">
                    <a:lumMod val="75000"/>
                  </a:schemeClr>
                </a:solidFill>
                <a:latin typeface="Times New Roman" panose="02020603050405020304" pitchFamily="18" charset="0"/>
                <a:cs typeface="Times New Roman" panose="02020603050405020304" pitchFamily="18" charset="0"/>
              </a:rPr>
              <a:t>TRUYỆN: NHỔ </a:t>
            </a:r>
            <a:r>
              <a:rPr lang="en-US" sz="2800" b="1">
                <a:solidFill>
                  <a:schemeClr val="accent1">
                    <a:lumMod val="75000"/>
                  </a:schemeClr>
                </a:solidFill>
                <a:latin typeface="Times New Roman" panose="02020603050405020304" pitchFamily="18" charset="0"/>
                <a:cs typeface="Times New Roman" panose="02020603050405020304" pitchFamily="18" charset="0"/>
              </a:rPr>
              <a:t>CỦ CẢI</a:t>
            </a:r>
          </a:p>
          <a:p>
            <a:pPr algn="ctr"/>
            <a:r>
              <a:rPr lang="en-US" sz="2800" b="1">
                <a:solidFill>
                  <a:schemeClr val="accent1">
                    <a:lumMod val="75000"/>
                  </a:schemeClr>
                </a:solidFill>
                <a:latin typeface="Times New Roman" panose="02020603050405020304" pitchFamily="18" charset="0"/>
                <a:cs typeface="Times New Roman" panose="02020603050405020304" pitchFamily="18" charset="0"/>
              </a:rPr>
              <a:t>LỨA TUỔI : 3 – 4 TUỔI</a:t>
            </a:r>
          </a:p>
          <a:p>
            <a:pPr algn="ctr"/>
            <a:r>
              <a:rPr lang="en-US" sz="2800" b="1">
                <a:solidFill>
                  <a:schemeClr val="accent1">
                    <a:lumMod val="75000"/>
                  </a:schemeClr>
                </a:solidFill>
                <a:latin typeface="Times New Roman" panose="02020603050405020304" pitchFamily="18" charset="0"/>
                <a:cs typeface="Times New Roman" panose="02020603050405020304" pitchFamily="18" charset="0"/>
              </a:rPr>
              <a:t>THỜI GIAN : 20 – 25 PHÚT</a:t>
            </a:r>
          </a:p>
          <a:p>
            <a:pPr algn="ctr"/>
            <a:r>
              <a:rPr lang="en-US" sz="2800" b="1">
                <a:solidFill>
                  <a:schemeClr val="accent1">
                    <a:lumMod val="75000"/>
                  </a:schemeClr>
                </a:solidFill>
                <a:latin typeface="Times New Roman" panose="02020603050405020304" pitchFamily="18" charset="0"/>
                <a:cs typeface="Times New Roman" panose="02020603050405020304" pitchFamily="18" charset="0"/>
              </a:rPr>
              <a:t>GIÁO VIÊN : HOÀNG ANH </a:t>
            </a:r>
            <a:endParaRPr lang="en-US" b="1" dirty="0">
              <a:solidFill>
                <a:schemeClr val="accent1">
                  <a:lumMod val="75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95353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1750"/>
                                  </p:stCondLst>
                                  <p:childTnLst>
                                    <p:set>
                                      <p:cBhvr>
                                        <p:cTn id="6" dur="1" fill="hold">
                                          <p:stCondLst>
                                            <p:cond delay="0"/>
                                          </p:stCondLst>
                                        </p:cTn>
                                        <p:tgtEl>
                                          <p:spTgt spid="19">
                                            <p:txEl>
                                              <p:pRg st="1" end="1"/>
                                            </p:txEl>
                                          </p:spTgt>
                                        </p:tgtEl>
                                        <p:attrNameLst>
                                          <p:attrName>style.visibility</p:attrName>
                                        </p:attrNameLst>
                                      </p:cBhvr>
                                      <p:to>
                                        <p:strVal val="visible"/>
                                      </p:to>
                                    </p:set>
                                    <p:anim calcmode="lin" valueType="num">
                                      <p:cBhvr additive="base">
                                        <p:cTn id="7"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750"/>
                                  </p:stCondLst>
                                  <p:childTnLst>
                                    <p:set>
                                      <p:cBhvr>
                                        <p:cTn id="10" dur="1" fill="hold">
                                          <p:stCondLst>
                                            <p:cond delay="0"/>
                                          </p:stCondLst>
                                        </p:cTn>
                                        <p:tgtEl>
                                          <p:spTgt spid="19">
                                            <p:txEl>
                                              <p:pRg st="0" end="0"/>
                                            </p:txEl>
                                          </p:spTgt>
                                        </p:tgtEl>
                                        <p:attrNameLst>
                                          <p:attrName>style.visibility</p:attrName>
                                        </p:attrNameLst>
                                      </p:cBhvr>
                                      <p:to>
                                        <p:strVal val="visible"/>
                                      </p:to>
                                    </p:set>
                                    <p:anim calcmode="lin" valueType="num">
                                      <p:cBhvr additive="base">
                                        <p:cTn id="11"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75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7CED72A-86C7-CF82-BA91-B7777DC523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575" y="27265"/>
            <a:ext cx="10610850" cy="6830735"/>
          </a:xfrm>
          <a:prstGeom prst="rect">
            <a:avLst/>
          </a:prstGeom>
        </p:spPr>
      </p:pic>
      <p:sp>
        <p:nvSpPr>
          <p:cNvPr id="3" name="TextBox 2">
            <a:extLst>
              <a:ext uri="{FF2B5EF4-FFF2-40B4-BE49-F238E27FC236}">
                <a16:creationId xmlns:a16="http://schemas.microsoft.com/office/drawing/2014/main" id="{B6DDE551-FA56-74D5-D02F-6D5930F9E163}"/>
              </a:ext>
            </a:extLst>
          </p:cNvPr>
          <p:cNvSpPr txBox="1"/>
          <p:nvPr/>
        </p:nvSpPr>
        <p:spPr>
          <a:xfrm>
            <a:off x="790575" y="152004"/>
            <a:ext cx="6098458" cy="1200329"/>
          </a:xfrm>
          <a:prstGeom prst="rect">
            <a:avLst/>
          </a:prstGeom>
          <a:noFill/>
        </p:spPr>
        <p:txBody>
          <a:bodyPr wrap="square">
            <a:spAutoFit/>
          </a:bodyPr>
          <a:lstStyle/>
          <a:p>
            <a:r>
              <a:rPr lang="en-US" b="0" i="0" dirty="0" err="1">
                <a:effectLst/>
                <a:latin typeface="Roboto" panose="02000000000000000000" pitchFamily="2" charset="0"/>
              </a:rPr>
              <a:t>Chuột</a:t>
            </a:r>
            <a:r>
              <a:rPr lang="en-US" b="0" i="0" dirty="0">
                <a:effectLst/>
                <a:latin typeface="Roboto" panose="02000000000000000000" pitchFamily="2" charset="0"/>
              </a:rPr>
              <a:t> </a:t>
            </a:r>
            <a:r>
              <a:rPr lang="en-US" b="0" i="0" dirty="0" err="1">
                <a:effectLst/>
                <a:latin typeface="Roboto" panose="02000000000000000000" pitchFamily="2" charset="0"/>
              </a:rPr>
              <a:t>nhắt</a:t>
            </a:r>
            <a:r>
              <a:rPr lang="en-US" b="0" i="0" dirty="0">
                <a:effectLst/>
                <a:latin typeface="Roboto" panose="02000000000000000000" pitchFamily="2" charset="0"/>
              </a:rPr>
              <a:t> </a:t>
            </a:r>
            <a:r>
              <a:rPr lang="en-US" b="0" i="0" dirty="0" err="1">
                <a:effectLst/>
                <a:latin typeface="Roboto" panose="02000000000000000000" pitchFamily="2" charset="0"/>
              </a:rPr>
              <a:t>chạy</a:t>
            </a:r>
            <a:r>
              <a:rPr lang="en-US" b="0" i="0" dirty="0">
                <a:effectLst/>
                <a:latin typeface="Roboto" panose="02000000000000000000" pitchFamily="2" charset="0"/>
              </a:rPr>
              <a:t> </a:t>
            </a:r>
            <a:r>
              <a:rPr lang="en-US" b="0" i="0" dirty="0" err="1">
                <a:effectLst/>
                <a:latin typeface="Roboto" panose="02000000000000000000" pitchFamily="2" charset="0"/>
              </a:rPr>
              <a:t>lại</a:t>
            </a:r>
            <a:r>
              <a:rPr lang="en-US" b="0" i="0" dirty="0">
                <a:effectLst/>
                <a:latin typeface="Roboto" panose="02000000000000000000" pitchFamily="2" charset="0"/>
              </a:rPr>
              <a:t> </a:t>
            </a:r>
            <a:r>
              <a:rPr lang="en-US" b="0" i="0" dirty="0" err="1">
                <a:effectLst/>
                <a:latin typeface="Roboto" panose="02000000000000000000" pitchFamily="2" charset="0"/>
              </a:rPr>
              <a:t>bắm</a:t>
            </a:r>
            <a:r>
              <a:rPr lang="en-US" b="0" i="0" dirty="0">
                <a:effectLst/>
                <a:latin typeface="Roboto" panose="02000000000000000000" pitchFamily="2" charset="0"/>
              </a:rPr>
              <a:t> </a:t>
            </a:r>
            <a:r>
              <a:rPr lang="en-US" b="0" i="0" dirty="0" err="1">
                <a:effectLst/>
                <a:latin typeface="Roboto" panose="02000000000000000000" pitchFamily="2" charset="0"/>
              </a:rPr>
              <a:t>đuôi</a:t>
            </a:r>
            <a:r>
              <a:rPr lang="en-US" b="0" i="0" dirty="0">
                <a:effectLst/>
                <a:latin typeface="Roboto" panose="02000000000000000000" pitchFamily="2" charset="0"/>
              </a:rPr>
              <a:t> </a:t>
            </a:r>
            <a:r>
              <a:rPr lang="en-US" b="0" i="0" dirty="0" err="1">
                <a:effectLst/>
                <a:latin typeface="Roboto" panose="02000000000000000000" pitchFamily="2" charset="0"/>
              </a:rPr>
              <a:t>Mèo</a:t>
            </a:r>
            <a:r>
              <a:rPr lang="en-US" b="0" i="0" dirty="0">
                <a:effectLst/>
                <a:latin typeface="Roboto" panose="02000000000000000000" pitchFamily="2" charset="0"/>
              </a:rPr>
              <a:t>, </a:t>
            </a:r>
            <a:r>
              <a:rPr lang="en-US" b="0" i="0" dirty="0" err="1">
                <a:effectLst/>
                <a:latin typeface="Roboto" panose="02000000000000000000" pitchFamily="2" charset="0"/>
              </a:rPr>
              <a:t>Mèo</a:t>
            </a:r>
            <a:r>
              <a:rPr lang="en-US" b="0" i="0" dirty="0">
                <a:effectLst/>
                <a:latin typeface="Roboto" panose="02000000000000000000" pitchFamily="2" charset="0"/>
              </a:rPr>
              <a:t> </a:t>
            </a:r>
            <a:r>
              <a:rPr lang="en-US" b="0" i="0" dirty="0" err="1">
                <a:effectLst/>
                <a:latin typeface="Roboto" panose="02000000000000000000" pitchFamily="2" charset="0"/>
              </a:rPr>
              <a:t>cắn</a:t>
            </a:r>
            <a:r>
              <a:rPr lang="en-US" b="0" i="0" dirty="0">
                <a:effectLst/>
                <a:latin typeface="Roboto" panose="02000000000000000000" pitchFamily="2" charset="0"/>
              </a:rPr>
              <a:t> </a:t>
            </a:r>
            <a:r>
              <a:rPr lang="en-US" b="0" i="0" dirty="0" err="1">
                <a:effectLst/>
                <a:latin typeface="Roboto" panose="02000000000000000000" pitchFamily="2" charset="0"/>
              </a:rPr>
              <a:t>đuôi</a:t>
            </a:r>
            <a:r>
              <a:rPr lang="en-US" b="0" i="0" dirty="0">
                <a:effectLst/>
                <a:latin typeface="Roboto" panose="02000000000000000000" pitchFamily="2" charset="0"/>
              </a:rPr>
              <a:t> </a:t>
            </a:r>
            <a:r>
              <a:rPr lang="en-US" b="0" i="0" dirty="0" err="1">
                <a:effectLst/>
                <a:latin typeface="Roboto" panose="02000000000000000000" pitchFamily="2" charset="0"/>
              </a:rPr>
              <a:t>Chó</a:t>
            </a:r>
            <a:r>
              <a:rPr lang="en-US" b="0" i="0" dirty="0">
                <a:effectLst/>
                <a:latin typeface="Roboto" panose="02000000000000000000" pitchFamily="2" charset="0"/>
              </a:rPr>
              <a:t>, </a:t>
            </a:r>
            <a:r>
              <a:rPr lang="en-US" b="0" i="0" dirty="0" err="1">
                <a:effectLst/>
                <a:latin typeface="Roboto" panose="02000000000000000000" pitchFamily="2" charset="0"/>
              </a:rPr>
              <a:t>Chó</a:t>
            </a:r>
            <a:r>
              <a:rPr lang="en-US" b="0" i="0" dirty="0">
                <a:effectLst/>
                <a:latin typeface="Roboto" panose="02000000000000000000" pitchFamily="2" charset="0"/>
              </a:rPr>
              <a:t> </a:t>
            </a:r>
            <a:r>
              <a:rPr lang="en-US" b="0" i="0" dirty="0" err="1">
                <a:effectLst/>
                <a:latin typeface="Roboto" panose="02000000000000000000" pitchFamily="2" charset="0"/>
              </a:rPr>
              <a:t>ngậm</a:t>
            </a:r>
            <a:r>
              <a:rPr lang="en-US" b="0" i="0" dirty="0">
                <a:effectLst/>
                <a:latin typeface="Roboto" panose="02000000000000000000" pitchFamily="2" charset="0"/>
              </a:rPr>
              <a:t> </a:t>
            </a:r>
            <a:r>
              <a:rPr lang="en-US" b="0" i="0" dirty="0" err="1">
                <a:effectLst/>
                <a:latin typeface="Roboto" panose="02000000000000000000" pitchFamily="2" charset="0"/>
              </a:rPr>
              <a:t>bím</a:t>
            </a:r>
            <a:r>
              <a:rPr lang="en-US" b="0" i="0" dirty="0">
                <a:effectLst/>
                <a:latin typeface="Roboto" panose="02000000000000000000" pitchFamily="2" charset="0"/>
              </a:rPr>
              <a:t> </a:t>
            </a:r>
            <a:r>
              <a:rPr lang="en-US" b="0" i="0" dirty="0" err="1">
                <a:effectLst/>
                <a:latin typeface="Roboto" panose="02000000000000000000" pitchFamily="2" charset="0"/>
              </a:rPr>
              <a:t>tóc</a:t>
            </a:r>
            <a:r>
              <a:rPr lang="en-US" b="0" i="0" dirty="0">
                <a:effectLst/>
                <a:latin typeface="Roboto" panose="02000000000000000000" pitchFamily="2" charset="0"/>
              </a:rPr>
              <a:t> </a:t>
            </a:r>
            <a:r>
              <a:rPr lang="en-US" b="0" i="0" dirty="0" err="1">
                <a:effectLst/>
                <a:latin typeface="Roboto" panose="02000000000000000000" pitchFamily="2" charset="0"/>
              </a:rPr>
              <a:t>cháu</a:t>
            </a:r>
            <a:r>
              <a:rPr lang="en-US" b="0" i="0" dirty="0">
                <a:effectLst/>
                <a:latin typeface="Roboto" panose="02000000000000000000" pitchFamily="2" charset="0"/>
              </a:rPr>
              <a:t> </a:t>
            </a:r>
            <a:r>
              <a:rPr lang="en-US" b="0" i="0" dirty="0" err="1">
                <a:effectLst/>
                <a:latin typeface="Roboto" panose="02000000000000000000" pitchFamily="2" charset="0"/>
              </a:rPr>
              <a:t>gái</a:t>
            </a:r>
            <a:r>
              <a:rPr lang="en-US" b="0" i="0" dirty="0">
                <a:effectLst/>
                <a:latin typeface="Roboto" panose="02000000000000000000" pitchFamily="2" charset="0"/>
              </a:rPr>
              <a:t>, </a:t>
            </a:r>
            <a:r>
              <a:rPr lang="en-US" b="0" i="0" dirty="0" err="1">
                <a:effectLst/>
                <a:latin typeface="Roboto" panose="02000000000000000000" pitchFamily="2" charset="0"/>
              </a:rPr>
              <a:t>cháu</a:t>
            </a:r>
            <a:r>
              <a:rPr lang="en-US" b="0" i="0" dirty="0">
                <a:effectLst/>
                <a:latin typeface="Roboto" panose="02000000000000000000" pitchFamily="2" charset="0"/>
              </a:rPr>
              <a:t> </a:t>
            </a:r>
            <a:r>
              <a:rPr lang="en-US" b="0" i="0" dirty="0" err="1">
                <a:effectLst/>
                <a:latin typeface="Roboto" panose="02000000000000000000" pitchFamily="2" charset="0"/>
              </a:rPr>
              <a:t>gái</a:t>
            </a:r>
            <a:r>
              <a:rPr lang="en-US" b="0" i="0" dirty="0">
                <a:effectLst/>
                <a:latin typeface="Roboto" panose="02000000000000000000" pitchFamily="2" charset="0"/>
              </a:rPr>
              <a:t> </a:t>
            </a:r>
            <a:r>
              <a:rPr lang="en-US" b="0" i="0" dirty="0" err="1">
                <a:effectLst/>
                <a:latin typeface="Roboto" panose="02000000000000000000" pitchFamily="2" charset="0"/>
              </a:rPr>
              <a:t>kéo</a:t>
            </a:r>
            <a:r>
              <a:rPr lang="en-US" b="0" i="0" dirty="0">
                <a:effectLst/>
                <a:latin typeface="Roboto" panose="02000000000000000000" pitchFamily="2" charset="0"/>
              </a:rPr>
              <a:t> </a:t>
            </a:r>
            <a:r>
              <a:rPr lang="en-US" b="0" i="0" dirty="0" err="1">
                <a:effectLst/>
                <a:latin typeface="Roboto" panose="02000000000000000000" pitchFamily="2" charset="0"/>
              </a:rPr>
              <a:t>áo</a:t>
            </a:r>
            <a:r>
              <a:rPr lang="en-US" b="0" i="0" dirty="0">
                <a:effectLst/>
                <a:latin typeface="Roboto" panose="02000000000000000000" pitchFamily="2" charset="0"/>
              </a:rPr>
              <a:t> </a:t>
            </a:r>
            <a:r>
              <a:rPr lang="en-US" b="0" i="0" dirty="0" err="1">
                <a:effectLst/>
                <a:latin typeface="Roboto" panose="02000000000000000000" pitchFamily="2" charset="0"/>
              </a:rPr>
              <a:t>bà</a:t>
            </a:r>
            <a:r>
              <a:rPr lang="en-US" b="0" i="0" dirty="0">
                <a:effectLst/>
                <a:latin typeface="Roboto" panose="02000000000000000000" pitchFamily="2" charset="0"/>
              </a:rPr>
              <a:t>, </a:t>
            </a:r>
            <a:r>
              <a:rPr lang="en-US" b="0" i="0" dirty="0" err="1">
                <a:effectLst/>
                <a:latin typeface="Roboto" panose="02000000000000000000" pitchFamily="2" charset="0"/>
              </a:rPr>
              <a:t>bà</a:t>
            </a:r>
            <a:r>
              <a:rPr lang="en-US" b="0" i="0" dirty="0">
                <a:effectLst/>
                <a:latin typeface="Roboto" panose="02000000000000000000" pitchFamily="2" charset="0"/>
              </a:rPr>
              <a:t> </a:t>
            </a:r>
            <a:r>
              <a:rPr lang="en-US" b="0" i="0" dirty="0" err="1">
                <a:effectLst/>
                <a:latin typeface="Roboto" panose="02000000000000000000" pitchFamily="2" charset="0"/>
              </a:rPr>
              <a:t>túm</a:t>
            </a:r>
            <a:r>
              <a:rPr lang="en-US" b="0" i="0" dirty="0">
                <a:effectLst/>
                <a:latin typeface="Roboto" panose="02000000000000000000" pitchFamily="2" charset="0"/>
              </a:rPr>
              <a:t> </a:t>
            </a:r>
            <a:r>
              <a:rPr lang="en-US" b="0" i="0" dirty="0" err="1">
                <a:effectLst/>
                <a:latin typeface="Roboto" panose="02000000000000000000" pitchFamily="2" charset="0"/>
              </a:rPr>
              <a:t>áo</a:t>
            </a:r>
            <a:r>
              <a:rPr lang="en-US" b="0" i="0" dirty="0">
                <a:effectLst/>
                <a:latin typeface="Roboto" panose="02000000000000000000" pitchFamily="2" charset="0"/>
              </a:rPr>
              <a:t> </a:t>
            </a:r>
            <a:r>
              <a:rPr lang="en-US" b="0" i="0" dirty="0" err="1">
                <a:effectLst/>
                <a:latin typeface="Roboto" panose="02000000000000000000" pitchFamily="2" charset="0"/>
              </a:rPr>
              <a:t>ông</a:t>
            </a:r>
            <a:r>
              <a:rPr lang="en-US" b="0" i="0" dirty="0">
                <a:effectLst/>
                <a:latin typeface="Roboto" panose="02000000000000000000" pitchFamily="2" charset="0"/>
              </a:rPr>
              <a:t>, </a:t>
            </a:r>
            <a:r>
              <a:rPr lang="en-US" b="0" i="0" dirty="0" err="1">
                <a:effectLst/>
                <a:latin typeface="Roboto" panose="02000000000000000000" pitchFamily="2" charset="0"/>
              </a:rPr>
              <a:t>ông</a:t>
            </a:r>
            <a:r>
              <a:rPr lang="en-US" b="0" i="0" dirty="0">
                <a:effectLst/>
                <a:latin typeface="Roboto" panose="02000000000000000000" pitchFamily="2" charset="0"/>
              </a:rPr>
              <a:t> </a:t>
            </a:r>
            <a:r>
              <a:rPr lang="en-US" b="0" i="0" dirty="0" err="1">
                <a:effectLst/>
                <a:latin typeface="Roboto" panose="02000000000000000000" pitchFamily="2" charset="0"/>
              </a:rPr>
              <a:t>nắm</a:t>
            </a:r>
            <a:r>
              <a:rPr lang="en-US" b="0" i="0" dirty="0">
                <a:effectLst/>
                <a:latin typeface="Roboto" panose="02000000000000000000" pitchFamily="2" charset="0"/>
              </a:rPr>
              <a:t> </a:t>
            </a:r>
            <a:r>
              <a:rPr lang="en-US" b="0" i="0" dirty="0" err="1">
                <a:effectLst/>
                <a:latin typeface="Roboto" panose="02000000000000000000" pitchFamily="2" charset="0"/>
              </a:rPr>
              <a:t>cây</a:t>
            </a:r>
            <a:r>
              <a:rPr lang="en-US" b="0" i="0" dirty="0">
                <a:effectLst/>
                <a:latin typeface="Roboto" panose="02000000000000000000" pitchFamily="2" charset="0"/>
              </a:rPr>
              <a:t> </a:t>
            </a:r>
            <a:r>
              <a:rPr lang="en-US" b="0" i="0" dirty="0" err="1">
                <a:effectLst/>
                <a:latin typeface="Roboto" panose="02000000000000000000" pitchFamily="2" charset="0"/>
              </a:rPr>
              <a:t>cải</a:t>
            </a:r>
            <a:r>
              <a:rPr lang="en-US" b="0" i="0" dirty="0">
                <a:effectLst/>
                <a:latin typeface="Roboto" panose="02000000000000000000" pitchFamily="2" charset="0"/>
              </a:rPr>
              <a:t>. </a:t>
            </a:r>
            <a:r>
              <a:rPr lang="en-US" b="0" i="0" dirty="0" err="1">
                <a:effectLst/>
                <a:latin typeface="Roboto" panose="02000000000000000000" pitchFamily="2" charset="0"/>
              </a:rPr>
              <a:t>Một</a:t>
            </a:r>
            <a:r>
              <a:rPr lang="en-US" b="0" i="0" dirty="0">
                <a:effectLst/>
                <a:latin typeface="Roboto" panose="02000000000000000000" pitchFamily="2" charset="0"/>
              </a:rPr>
              <a:t>, </a:t>
            </a:r>
            <a:r>
              <a:rPr lang="en-US" b="0" i="0" dirty="0" err="1">
                <a:effectLst/>
                <a:latin typeface="Roboto" panose="02000000000000000000" pitchFamily="2" charset="0"/>
              </a:rPr>
              <a:t>hai</a:t>
            </a:r>
            <a:r>
              <a:rPr lang="en-US" b="0" i="0" dirty="0">
                <a:effectLst/>
                <a:latin typeface="Roboto" panose="02000000000000000000" pitchFamily="2" charset="0"/>
              </a:rPr>
              <a:t>, </a:t>
            </a:r>
            <a:r>
              <a:rPr lang="en-US" b="0" i="0" dirty="0" err="1">
                <a:effectLst/>
                <a:latin typeface="Roboto" panose="02000000000000000000" pitchFamily="2" charset="0"/>
              </a:rPr>
              <a:t>ba</a:t>
            </a:r>
            <a:r>
              <a:rPr lang="en-US" b="0" i="0" dirty="0">
                <a:effectLst/>
                <a:latin typeface="Roboto" panose="02000000000000000000" pitchFamily="2" charset="0"/>
              </a:rPr>
              <a:t>… </a:t>
            </a:r>
            <a:r>
              <a:rPr lang="en-US" b="0" i="0" dirty="0" err="1">
                <a:effectLst/>
                <a:latin typeface="Roboto" panose="02000000000000000000" pitchFamily="2" charset="0"/>
              </a:rPr>
              <a:t>Cây</a:t>
            </a:r>
            <a:r>
              <a:rPr lang="en-US" b="0" i="0" dirty="0">
                <a:effectLst/>
                <a:latin typeface="Roboto" panose="02000000000000000000" pitchFamily="2" charset="0"/>
              </a:rPr>
              <a:t> </a:t>
            </a:r>
            <a:r>
              <a:rPr lang="en-US" b="0" i="0" dirty="0" err="1">
                <a:effectLst/>
                <a:latin typeface="Roboto" panose="02000000000000000000" pitchFamily="2" charset="0"/>
              </a:rPr>
              <a:t>cải</a:t>
            </a:r>
            <a:r>
              <a:rPr lang="en-US" b="0" i="0" dirty="0">
                <a:effectLst/>
                <a:latin typeface="Roboto" panose="02000000000000000000" pitchFamily="2" charset="0"/>
              </a:rPr>
              <a:t> </a:t>
            </a:r>
            <a:r>
              <a:rPr lang="en-US" b="0" i="0" dirty="0" err="1">
                <a:effectLst/>
                <a:latin typeface="Roboto" panose="02000000000000000000" pitchFamily="2" charset="0"/>
              </a:rPr>
              <a:t>gan</a:t>
            </a:r>
            <a:r>
              <a:rPr lang="en-US" b="0" i="0" dirty="0">
                <a:effectLst/>
                <a:latin typeface="Roboto" panose="02000000000000000000" pitchFamily="2" charset="0"/>
              </a:rPr>
              <a:t> </a:t>
            </a:r>
            <a:r>
              <a:rPr lang="en-US" b="0" i="0" dirty="0" err="1">
                <a:effectLst/>
                <a:latin typeface="Roboto" panose="02000000000000000000" pitchFamily="2" charset="0"/>
              </a:rPr>
              <a:t>lì</a:t>
            </a:r>
            <a:r>
              <a:rPr lang="en-US" b="0" i="0" dirty="0">
                <a:effectLst/>
                <a:latin typeface="Roboto" panose="02000000000000000000" pitchFamily="2" charset="0"/>
              </a:rPr>
              <a:t> </a:t>
            </a:r>
            <a:r>
              <a:rPr lang="en-US" b="0" i="0" dirty="0" err="1">
                <a:effectLst/>
                <a:latin typeface="Roboto" panose="02000000000000000000" pitchFamily="2" charset="0"/>
              </a:rPr>
              <a:t>đã</a:t>
            </a:r>
            <a:r>
              <a:rPr lang="en-US" b="0" i="0" dirty="0">
                <a:effectLst/>
                <a:latin typeface="Roboto" panose="02000000000000000000" pitchFamily="2" charset="0"/>
              </a:rPr>
              <a:t> </a:t>
            </a:r>
            <a:r>
              <a:rPr lang="en-US" b="0" i="0" dirty="0" err="1">
                <a:effectLst/>
                <a:latin typeface="Roboto" panose="02000000000000000000" pitchFamily="2" charset="0"/>
              </a:rPr>
              <a:t>bị</a:t>
            </a:r>
            <a:r>
              <a:rPr lang="en-US" b="0" i="0" dirty="0">
                <a:effectLst/>
                <a:latin typeface="Roboto" panose="02000000000000000000" pitchFamily="2" charset="0"/>
              </a:rPr>
              <a:t> </a:t>
            </a:r>
            <a:r>
              <a:rPr lang="en-US" b="0" i="0" dirty="0" err="1">
                <a:effectLst/>
                <a:latin typeface="Roboto" panose="02000000000000000000" pitchFamily="2" charset="0"/>
              </a:rPr>
              <a:t>kéo</a:t>
            </a:r>
            <a:r>
              <a:rPr lang="en-US" b="0" i="0" dirty="0">
                <a:effectLst/>
                <a:latin typeface="Roboto" panose="02000000000000000000" pitchFamily="2" charset="0"/>
              </a:rPr>
              <a:t> </a:t>
            </a:r>
            <a:r>
              <a:rPr lang="en-US" b="0" i="0" dirty="0" err="1">
                <a:effectLst/>
                <a:latin typeface="Roboto" panose="02000000000000000000" pitchFamily="2" charset="0"/>
              </a:rPr>
              <a:t>lên</a:t>
            </a:r>
            <a:r>
              <a:rPr lang="en-US" b="0" i="0" dirty="0">
                <a:effectLst/>
                <a:latin typeface="Roboto" panose="02000000000000000000" pitchFamily="2" charset="0"/>
              </a:rPr>
              <a:t> </a:t>
            </a:r>
            <a:r>
              <a:rPr lang="en-US" b="0" i="0" dirty="0" err="1">
                <a:effectLst/>
                <a:latin typeface="Roboto" panose="02000000000000000000" pitchFamily="2" charset="0"/>
              </a:rPr>
              <a:t>khỏi</a:t>
            </a:r>
            <a:r>
              <a:rPr lang="en-US" b="0" i="0" dirty="0">
                <a:effectLst/>
                <a:latin typeface="Roboto" panose="02000000000000000000" pitchFamily="2" charset="0"/>
              </a:rPr>
              <a:t> </a:t>
            </a:r>
            <a:r>
              <a:rPr lang="en-US" b="0" i="0" dirty="0" err="1">
                <a:effectLst/>
                <a:latin typeface="Roboto" panose="02000000000000000000" pitchFamily="2" charset="0"/>
              </a:rPr>
              <a:t>mặt</a:t>
            </a:r>
            <a:r>
              <a:rPr lang="en-US" b="0" i="0" dirty="0">
                <a:effectLst/>
                <a:latin typeface="Roboto" panose="02000000000000000000" pitchFamily="2" charset="0"/>
              </a:rPr>
              <a:t> </a:t>
            </a:r>
            <a:r>
              <a:rPr lang="en-US" b="0" i="0" dirty="0" err="1">
                <a:effectLst/>
                <a:latin typeface="Roboto" panose="02000000000000000000" pitchFamily="2" charset="0"/>
              </a:rPr>
              <a:t>đất</a:t>
            </a:r>
            <a:r>
              <a:rPr lang="en-US" b="0" i="0" dirty="0">
                <a:effectLst/>
                <a:latin typeface="Roboto" panose="02000000000000000000" pitchFamily="2" charset="0"/>
              </a:rPr>
              <a:t>.</a:t>
            </a:r>
            <a:endParaRPr lang="en-US" dirty="0"/>
          </a:p>
        </p:txBody>
      </p:sp>
    </p:spTree>
    <p:custDataLst>
      <p:tags r:id="rId1"/>
    </p:custDataLst>
    <p:extLst>
      <p:ext uri="{BB962C8B-B14F-4D97-AF65-F5344CB8AC3E}">
        <p14:creationId xmlns:p14="http://schemas.microsoft.com/office/powerpoint/2010/main" val="3188892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60C928-4C12-BFA8-BCB4-A4F8B25270E2}"/>
              </a:ext>
            </a:extLst>
          </p:cNvPr>
          <p:cNvPicPr>
            <a:picLocks noChangeAspect="1"/>
          </p:cNvPicPr>
          <p:nvPr/>
        </p:nvPicPr>
        <p:blipFill>
          <a:blip r:embed="rId5"/>
          <a:stretch>
            <a:fillRect/>
          </a:stretch>
        </p:blipFill>
        <p:spPr>
          <a:xfrm>
            <a:off x="0" y="0"/>
            <a:ext cx="12192000" cy="6857999"/>
          </a:xfrm>
          <a:prstGeom prst="rect">
            <a:avLst/>
          </a:prstGeom>
        </p:spPr>
      </p:pic>
      <p:pic>
        <p:nvPicPr>
          <p:cNvPr id="5" name="Picture 4">
            <a:extLst>
              <a:ext uri="{FF2B5EF4-FFF2-40B4-BE49-F238E27FC236}">
                <a16:creationId xmlns:a16="http://schemas.microsoft.com/office/drawing/2014/main" id="{E22E9732-799B-AB07-76DB-B4397719ACC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735" b="89971" l="4896" r="90000">
                        <a14:foregroundMark x1="8646" y1="37611" x2="8646" y2="37611"/>
                        <a14:foregroundMark x1="7396" y1="24926" x2="7396" y2="24926"/>
                        <a14:foregroundMark x1="6354" y1="38053" x2="6354" y2="38053"/>
                        <a14:foregroundMark x1="6354" y1="38053" x2="6354" y2="38053"/>
                        <a14:foregroundMark x1="4896" y1="24926" x2="4896" y2="24926"/>
                        <a14:foregroundMark x1="4896" y1="24926" x2="4896" y2="24926"/>
                        <a14:foregroundMark x1="40938" y1="30236" x2="40938" y2="30236"/>
                        <a14:foregroundMark x1="40938" y1="30236" x2="40938" y2="30236"/>
                        <a14:foregroundMark x1="40938" y1="21386" x2="40938" y2="21386"/>
                        <a14:foregroundMark x1="40938" y1="14749" x2="39792" y2="43215"/>
                        <a14:foregroundMark x1="63021" y1="16814" x2="63021" y2="41003"/>
                        <a14:foregroundMark x1="85417" y1="20944" x2="85313" y2="41593"/>
                        <a14:foregroundMark x1="13542" y1="69469" x2="13542" y2="80088"/>
                        <a14:foregroundMark x1="28125" y1="71829" x2="32292" y2="78171"/>
                        <a14:foregroundMark x1="32292" y1="78171" x2="32396" y2="78614"/>
                        <a14:foregroundMark x1="43333" y1="78171" x2="44479" y2="78171"/>
                        <a14:foregroundMark x1="56250" y1="23894" x2="56250" y2="23894"/>
                        <a14:foregroundMark x1="58854" y1="29056" x2="58854" y2="29056"/>
                        <a14:foregroundMark x1="87500" y1="28909" x2="86563" y2="31416"/>
                        <a14:foregroundMark x1="86875" y1="19912" x2="85417" y2="17847"/>
                        <a14:foregroundMark x1="47396" y1="34808" x2="47396" y2="34808"/>
                        <a14:foregroundMark x1="48021" y1="36873" x2="48021" y2="36873"/>
                        <a14:foregroundMark x1="30312" y1="29499" x2="30312" y2="29499"/>
                        <a14:foregroundMark x1="30104" y1="31268" x2="30104" y2="31268"/>
                        <a14:foregroundMark x1="36250" y1="34218" x2="36250" y2="34218"/>
                        <a14:foregroundMark x1="66250" y1="25811" x2="66146" y2="31416"/>
                        <a14:foregroundMark x1="67396" y1="25221" x2="67708" y2="30383"/>
                        <a14:foregroundMark x1="57188" y1="26254" x2="59479" y2="28761"/>
                        <a14:foregroundMark x1="56042" y1="24779" x2="57917" y2="27286"/>
                        <a14:foregroundMark x1="58229" y1="28466" x2="58229" y2="28466"/>
                        <a14:foregroundMark x1="57604" y1="27876" x2="57604" y2="27876"/>
                        <a14:foregroundMark x1="56979" y1="26401" x2="56979" y2="26401"/>
                        <a14:foregroundMark x1="56354" y1="26106" x2="56354" y2="26106"/>
                        <a14:foregroundMark x1="56875" y1="27139" x2="56875" y2="27139"/>
                        <a14:foregroundMark x1="69271" y1="30236" x2="69063" y2="32891"/>
                        <a14:foregroundMark x1="86771" y1="17699" x2="87604" y2="21829"/>
                        <a14:foregroundMark x1="84063" y1="26254" x2="83854" y2="29499"/>
                        <a14:foregroundMark x1="81667" y1="32891" x2="82500" y2="30826"/>
                        <a14:foregroundMark x1="81250" y1="32891" x2="81250" y2="32891"/>
                      </a14:backgroundRemoval>
                    </a14:imgEffect>
                  </a14:imgLayer>
                </a14:imgProps>
              </a:ext>
            </a:extLst>
          </a:blip>
          <a:srcRect l="2993" t="9857" r="70115" b="47023"/>
          <a:stretch/>
        </p:blipFill>
        <p:spPr>
          <a:xfrm>
            <a:off x="2418191" y="3959060"/>
            <a:ext cx="2658305" cy="2784763"/>
          </a:xfrm>
          <a:prstGeom prst="rect">
            <a:avLst/>
          </a:prstGeom>
        </p:spPr>
      </p:pic>
      <p:pic>
        <p:nvPicPr>
          <p:cNvPr id="6" name="Picture 5">
            <a:extLst>
              <a:ext uri="{FF2B5EF4-FFF2-40B4-BE49-F238E27FC236}">
                <a16:creationId xmlns:a16="http://schemas.microsoft.com/office/drawing/2014/main" id="{30411F8E-B9BD-F530-6F72-28EF38A818E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735" b="89971" l="4896" r="90000">
                        <a14:foregroundMark x1="8646" y1="37611" x2="8646" y2="37611"/>
                        <a14:foregroundMark x1="7396" y1="24926" x2="7396" y2="24926"/>
                        <a14:foregroundMark x1="6354" y1="38053" x2="6354" y2="38053"/>
                        <a14:foregroundMark x1="6354" y1="38053" x2="6354" y2="38053"/>
                        <a14:foregroundMark x1="4896" y1="24926" x2="4896" y2="24926"/>
                        <a14:foregroundMark x1="4896" y1="24926" x2="4896" y2="24926"/>
                        <a14:foregroundMark x1="40938" y1="30236" x2="40938" y2="30236"/>
                        <a14:foregroundMark x1="40938" y1="30236" x2="40938" y2="30236"/>
                        <a14:foregroundMark x1="40938" y1="21386" x2="40938" y2="21386"/>
                        <a14:foregroundMark x1="40938" y1="14749" x2="39792" y2="43215"/>
                        <a14:foregroundMark x1="63021" y1="16814" x2="63021" y2="41003"/>
                        <a14:foregroundMark x1="85417" y1="20944" x2="85313" y2="41593"/>
                        <a14:foregroundMark x1="13542" y1="69469" x2="13542" y2="80088"/>
                        <a14:foregroundMark x1="28125" y1="71829" x2="32292" y2="78171"/>
                        <a14:foregroundMark x1="32292" y1="78171" x2="32396" y2="78614"/>
                        <a14:foregroundMark x1="43333" y1="78171" x2="44479" y2="78171"/>
                        <a14:foregroundMark x1="56250" y1="23894" x2="56250" y2="23894"/>
                        <a14:foregroundMark x1="58854" y1="29056" x2="58854" y2="29056"/>
                        <a14:foregroundMark x1="87500" y1="28909" x2="86563" y2="31416"/>
                        <a14:foregroundMark x1="86875" y1="19912" x2="85417" y2="17847"/>
                        <a14:foregroundMark x1="47396" y1="34808" x2="47396" y2="34808"/>
                        <a14:foregroundMark x1="48021" y1="36873" x2="48021" y2="36873"/>
                        <a14:foregroundMark x1="30312" y1="29499" x2="30312" y2="29499"/>
                        <a14:foregroundMark x1="30104" y1="31268" x2="30104" y2="31268"/>
                        <a14:foregroundMark x1="36250" y1="34218" x2="36250" y2="34218"/>
                        <a14:foregroundMark x1="66250" y1="25811" x2="66146" y2="31416"/>
                        <a14:foregroundMark x1="67396" y1="25221" x2="67708" y2="30383"/>
                        <a14:foregroundMark x1="57188" y1="26254" x2="59479" y2="28761"/>
                        <a14:foregroundMark x1="56042" y1="24779" x2="57917" y2="27286"/>
                        <a14:foregroundMark x1="58229" y1="28466" x2="58229" y2="28466"/>
                        <a14:foregroundMark x1="57604" y1="27876" x2="57604" y2="27876"/>
                        <a14:foregroundMark x1="56979" y1="26401" x2="56979" y2="26401"/>
                        <a14:foregroundMark x1="56354" y1="26106" x2="56354" y2="26106"/>
                        <a14:foregroundMark x1="56875" y1="27139" x2="56875" y2="27139"/>
                        <a14:foregroundMark x1="69271" y1="30236" x2="69063" y2="32891"/>
                        <a14:foregroundMark x1="86771" y1="17699" x2="87604" y2="21829"/>
                        <a14:foregroundMark x1="84063" y1="26254" x2="83854" y2="29499"/>
                        <a14:foregroundMark x1="81667" y1="32891" x2="82500" y2="30826"/>
                        <a14:foregroundMark x1="81250" y1="32891" x2="81250" y2="32891"/>
                      </a14:backgroundRemoval>
                    </a14:imgEffect>
                  </a14:imgLayer>
                </a14:imgProps>
              </a:ext>
            </a:extLst>
          </a:blip>
          <a:srcRect l="29394" t="429" r="47891" b="44865"/>
          <a:stretch/>
        </p:blipFill>
        <p:spPr>
          <a:xfrm flipH="1">
            <a:off x="-110100" y="1932420"/>
            <a:ext cx="2933700" cy="4383381"/>
          </a:xfrm>
          <a:prstGeom prst="rect">
            <a:avLst/>
          </a:prstGeom>
        </p:spPr>
      </p:pic>
      <p:pic>
        <p:nvPicPr>
          <p:cNvPr id="7" name="Picture 6">
            <a:extLst>
              <a:ext uri="{FF2B5EF4-FFF2-40B4-BE49-F238E27FC236}">
                <a16:creationId xmlns:a16="http://schemas.microsoft.com/office/drawing/2014/main" id="{7E249354-440F-AB53-0B84-90784A7A8C4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735" b="89971" l="4896" r="90000">
                        <a14:foregroundMark x1="8646" y1="37611" x2="8646" y2="37611"/>
                        <a14:foregroundMark x1="7396" y1="24926" x2="7396" y2="24926"/>
                        <a14:foregroundMark x1="6354" y1="38053" x2="6354" y2="38053"/>
                        <a14:foregroundMark x1="6354" y1="38053" x2="6354" y2="38053"/>
                        <a14:foregroundMark x1="4896" y1="24926" x2="4896" y2="24926"/>
                        <a14:foregroundMark x1="4896" y1="24926" x2="4896" y2="24926"/>
                        <a14:foregroundMark x1="40938" y1="30236" x2="40938" y2="30236"/>
                        <a14:foregroundMark x1="40938" y1="30236" x2="40938" y2="30236"/>
                        <a14:foregroundMark x1="40938" y1="21386" x2="40938" y2="21386"/>
                        <a14:foregroundMark x1="40938" y1="14749" x2="39792" y2="43215"/>
                        <a14:foregroundMark x1="63021" y1="16814" x2="63021" y2="41003"/>
                        <a14:foregroundMark x1="85417" y1="20944" x2="85313" y2="41593"/>
                        <a14:foregroundMark x1="13542" y1="69469" x2="13542" y2="80088"/>
                        <a14:foregroundMark x1="28125" y1="71829" x2="32292" y2="78171"/>
                        <a14:foregroundMark x1="32292" y1="78171" x2="32396" y2="78614"/>
                        <a14:foregroundMark x1="43333" y1="78171" x2="44479" y2="78171"/>
                        <a14:foregroundMark x1="56250" y1="23894" x2="56250" y2="23894"/>
                        <a14:foregroundMark x1="58854" y1="29056" x2="58854" y2="29056"/>
                        <a14:foregroundMark x1="87500" y1="28909" x2="86563" y2="31416"/>
                        <a14:foregroundMark x1="86875" y1="19912" x2="85417" y2="17847"/>
                        <a14:foregroundMark x1="47396" y1="34808" x2="47396" y2="34808"/>
                        <a14:foregroundMark x1="48021" y1="36873" x2="48021" y2="36873"/>
                        <a14:foregroundMark x1="30312" y1="29499" x2="30312" y2="29499"/>
                        <a14:foregroundMark x1="30104" y1="31268" x2="30104" y2="31268"/>
                        <a14:foregroundMark x1="36250" y1="34218" x2="36250" y2="34218"/>
                        <a14:foregroundMark x1="66250" y1="25811" x2="66146" y2="31416"/>
                        <a14:foregroundMark x1="67396" y1="25221" x2="67708" y2="30383"/>
                        <a14:foregroundMark x1="57188" y1="26254" x2="59479" y2="28761"/>
                        <a14:foregroundMark x1="56042" y1="24779" x2="57917" y2="27286"/>
                        <a14:foregroundMark x1="58229" y1="28466" x2="58229" y2="28466"/>
                        <a14:foregroundMark x1="57604" y1="27876" x2="57604" y2="27876"/>
                        <a14:foregroundMark x1="56979" y1="26401" x2="56979" y2="26401"/>
                        <a14:foregroundMark x1="56354" y1="26106" x2="56354" y2="26106"/>
                        <a14:foregroundMark x1="56875" y1="27139" x2="56875" y2="27139"/>
                        <a14:foregroundMark x1="69271" y1="30236" x2="69063" y2="32891"/>
                        <a14:foregroundMark x1="86771" y1="17699" x2="87604" y2="21829"/>
                        <a14:foregroundMark x1="84063" y1="26254" x2="83854" y2="29499"/>
                        <a14:foregroundMark x1="81667" y1="32891" x2="82500" y2="30826"/>
                        <a14:foregroundMark x1="81250" y1="32891" x2="81250" y2="32891"/>
                      </a14:backgroundRemoval>
                    </a14:imgEffect>
                  </a14:imgLayer>
                </a14:imgProps>
              </a:ext>
            </a:extLst>
          </a:blip>
          <a:srcRect l="54843" t="8153" r="25158" b="48727"/>
          <a:stretch/>
        </p:blipFill>
        <p:spPr>
          <a:xfrm>
            <a:off x="4527633" y="3747430"/>
            <a:ext cx="2106761" cy="3208022"/>
          </a:xfrm>
          <a:prstGeom prst="rect">
            <a:avLst/>
          </a:prstGeom>
        </p:spPr>
      </p:pic>
      <p:pic>
        <p:nvPicPr>
          <p:cNvPr id="8" name="Picture 7">
            <a:extLst>
              <a:ext uri="{FF2B5EF4-FFF2-40B4-BE49-F238E27FC236}">
                <a16:creationId xmlns:a16="http://schemas.microsoft.com/office/drawing/2014/main" id="{C207F473-AB5B-ED10-AE88-AD413022681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735" b="89971" l="4896" r="90000">
                        <a14:foregroundMark x1="8646" y1="37611" x2="8646" y2="37611"/>
                        <a14:foregroundMark x1="7396" y1="24926" x2="7396" y2="24926"/>
                        <a14:foregroundMark x1="6354" y1="38053" x2="6354" y2="38053"/>
                        <a14:foregroundMark x1="6354" y1="38053" x2="6354" y2="38053"/>
                        <a14:foregroundMark x1="4896" y1="24926" x2="4896" y2="24926"/>
                        <a14:foregroundMark x1="4896" y1="24926" x2="4896" y2="24926"/>
                        <a14:foregroundMark x1="40938" y1="30236" x2="40938" y2="30236"/>
                        <a14:foregroundMark x1="40938" y1="30236" x2="40938" y2="30236"/>
                        <a14:foregroundMark x1="40938" y1="21386" x2="40938" y2="21386"/>
                        <a14:foregroundMark x1="40938" y1="14749" x2="39792" y2="43215"/>
                        <a14:foregroundMark x1="63021" y1="16814" x2="63021" y2="41003"/>
                        <a14:foregroundMark x1="85417" y1="20944" x2="85313" y2="41593"/>
                        <a14:foregroundMark x1="13542" y1="69469" x2="13542" y2="80088"/>
                        <a14:foregroundMark x1="28125" y1="71829" x2="32292" y2="78171"/>
                        <a14:foregroundMark x1="32292" y1="78171" x2="32396" y2="78614"/>
                        <a14:foregroundMark x1="43333" y1="78171" x2="44479" y2="78171"/>
                        <a14:foregroundMark x1="56250" y1="23894" x2="56250" y2="23894"/>
                        <a14:foregroundMark x1="58854" y1="29056" x2="58854" y2="29056"/>
                        <a14:foregroundMark x1="87500" y1="28909" x2="86563" y2="31416"/>
                        <a14:foregroundMark x1="86875" y1="19912" x2="85417" y2="17847"/>
                        <a14:foregroundMark x1="47396" y1="34808" x2="47396" y2="34808"/>
                        <a14:foregroundMark x1="48021" y1="36873" x2="48021" y2="36873"/>
                        <a14:foregroundMark x1="30312" y1="29499" x2="30312" y2="29499"/>
                        <a14:foregroundMark x1="30104" y1="31268" x2="30104" y2="31268"/>
                        <a14:foregroundMark x1="36250" y1="34218" x2="36250" y2="34218"/>
                        <a14:foregroundMark x1="66250" y1="25811" x2="66146" y2="31416"/>
                        <a14:foregroundMark x1="67396" y1="25221" x2="67708" y2="30383"/>
                        <a14:foregroundMark x1="57188" y1="26254" x2="59479" y2="28761"/>
                        <a14:foregroundMark x1="56042" y1="24779" x2="57917" y2="27286"/>
                        <a14:foregroundMark x1="58229" y1="28466" x2="58229" y2="28466"/>
                        <a14:foregroundMark x1="57604" y1="27876" x2="57604" y2="27876"/>
                        <a14:foregroundMark x1="56979" y1="26401" x2="56979" y2="26401"/>
                        <a14:foregroundMark x1="56354" y1="26106" x2="56354" y2="26106"/>
                        <a14:foregroundMark x1="56875" y1="27139" x2="56875" y2="27139"/>
                        <a14:foregroundMark x1="69271" y1="30236" x2="69063" y2="32891"/>
                        <a14:foregroundMark x1="86771" y1="17699" x2="87604" y2="21829"/>
                        <a14:foregroundMark x1="84063" y1="26254" x2="83854" y2="29499"/>
                        <a14:foregroundMark x1="81667" y1="32891" x2="82500" y2="30826"/>
                        <a14:foregroundMark x1="81250" y1="32891" x2="81250" y2="32891"/>
                      </a14:backgroundRemoval>
                    </a14:imgEffect>
                  </a14:imgLayer>
                </a14:imgProps>
              </a:ext>
            </a:extLst>
          </a:blip>
          <a:srcRect l="78095" t="11063" r="1906" b="45817"/>
          <a:stretch/>
        </p:blipFill>
        <p:spPr>
          <a:xfrm rot="628530" flipH="1">
            <a:off x="803658" y="4513012"/>
            <a:ext cx="2132100" cy="2784763"/>
          </a:xfrm>
          <a:prstGeom prst="rect">
            <a:avLst/>
          </a:prstGeom>
        </p:spPr>
      </p:pic>
      <p:pic>
        <p:nvPicPr>
          <p:cNvPr id="9" name="Picture 8">
            <a:extLst>
              <a:ext uri="{FF2B5EF4-FFF2-40B4-BE49-F238E27FC236}">
                <a16:creationId xmlns:a16="http://schemas.microsoft.com/office/drawing/2014/main" id="{8A25D106-3424-54E4-EA2D-B0ACB0AD325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735" b="89971" l="4896" r="90000">
                        <a14:foregroundMark x1="8646" y1="37611" x2="8646" y2="37611"/>
                        <a14:foregroundMark x1="7396" y1="24926" x2="7396" y2="24926"/>
                        <a14:foregroundMark x1="6354" y1="38053" x2="6354" y2="38053"/>
                        <a14:foregroundMark x1="6354" y1="38053" x2="6354" y2="38053"/>
                        <a14:foregroundMark x1="4896" y1="24926" x2="4896" y2="24926"/>
                        <a14:foregroundMark x1="4896" y1="24926" x2="4896" y2="24926"/>
                        <a14:foregroundMark x1="40938" y1="30236" x2="40938" y2="30236"/>
                        <a14:foregroundMark x1="40938" y1="30236" x2="40938" y2="30236"/>
                        <a14:foregroundMark x1="40938" y1="21386" x2="40938" y2="21386"/>
                        <a14:foregroundMark x1="40938" y1="14749" x2="39792" y2="43215"/>
                        <a14:foregroundMark x1="63021" y1="16814" x2="63021" y2="41003"/>
                        <a14:foregroundMark x1="85417" y1="20944" x2="85313" y2="41593"/>
                        <a14:foregroundMark x1="13542" y1="69469" x2="13542" y2="80088"/>
                        <a14:foregroundMark x1="28125" y1="71829" x2="32292" y2="78171"/>
                        <a14:foregroundMark x1="32292" y1="78171" x2="32396" y2="78614"/>
                        <a14:foregroundMark x1="43333" y1="78171" x2="44479" y2="78171"/>
                        <a14:foregroundMark x1="56250" y1="23894" x2="56250" y2="23894"/>
                        <a14:foregroundMark x1="58854" y1="29056" x2="58854" y2="29056"/>
                        <a14:foregroundMark x1="87500" y1="28909" x2="86563" y2="31416"/>
                        <a14:foregroundMark x1="86875" y1="19912" x2="85417" y2="17847"/>
                        <a14:foregroundMark x1="47396" y1="34808" x2="47396" y2="34808"/>
                        <a14:foregroundMark x1="48021" y1="36873" x2="48021" y2="36873"/>
                        <a14:foregroundMark x1="30312" y1="29499" x2="30312" y2="29499"/>
                        <a14:foregroundMark x1="30104" y1="31268" x2="30104" y2="31268"/>
                        <a14:foregroundMark x1="36250" y1="34218" x2="36250" y2="34218"/>
                        <a14:foregroundMark x1="66250" y1="25811" x2="66146" y2="31416"/>
                        <a14:foregroundMark x1="67396" y1="25221" x2="67708" y2="30383"/>
                        <a14:foregroundMark x1="57188" y1="26254" x2="59479" y2="28761"/>
                        <a14:foregroundMark x1="56042" y1="24779" x2="57917" y2="27286"/>
                        <a14:foregroundMark x1="58229" y1="28466" x2="58229" y2="28466"/>
                        <a14:foregroundMark x1="57604" y1="27876" x2="57604" y2="27876"/>
                        <a14:foregroundMark x1="56979" y1="26401" x2="56979" y2="26401"/>
                        <a14:foregroundMark x1="56354" y1="26106" x2="56354" y2="26106"/>
                        <a14:foregroundMark x1="56875" y1="27139" x2="56875" y2="27139"/>
                        <a14:foregroundMark x1="69271" y1="30236" x2="69063" y2="32891"/>
                        <a14:foregroundMark x1="86771" y1="17699" x2="87604" y2="21829"/>
                        <a14:foregroundMark x1="84063" y1="26254" x2="83854" y2="29499"/>
                        <a14:foregroundMark x1="81667" y1="32891" x2="82500" y2="30826"/>
                        <a14:foregroundMark x1="81250" y1="32891" x2="81250" y2="32891"/>
                      </a14:backgroundRemoval>
                    </a14:imgEffect>
                  </a14:imgLayer>
                </a14:imgProps>
              </a:ext>
            </a:extLst>
          </a:blip>
          <a:srcRect l="21700" t="55271" r="58301" b="1609"/>
          <a:stretch/>
        </p:blipFill>
        <p:spPr>
          <a:xfrm rot="1094956" flipH="1">
            <a:off x="2027792" y="1598413"/>
            <a:ext cx="1828799" cy="3293070"/>
          </a:xfrm>
          <a:prstGeom prst="rect">
            <a:avLst/>
          </a:prstGeom>
        </p:spPr>
      </p:pic>
      <p:pic>
        <p:nvPicPr>
          <p:cNvPr id="10" name="Picture 9">
            <a:extLst>
              <a:ext uri="{FF2B5EF4-FFF2-40B4-BE49-F238E27FC236}">
                <a16:creationId xmlns:a16="http://schemas.microsoft.com/office/drawing/2014/main" id="{0AE93A84-CA02-0256-D397-02995DE42BE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735" b="89971" l="4896" r="90000">
                        <a14:foregroundMark x1="8646" y1="37611" x2="8646" y2="37611"/>
                        <a14:foregroundMark x1="7396" y1="24926" x2="7396" y2="24926"/>
                        <a14:foregroundMark x1="6354" y1="38053" x2="6354" y2="38053"/>
                        <a14:foregroundMark x1="6354" y1="38053" x2="6354" y2="38053"/>
                        <a14:foregroundMark x1="4896" y1="24926" x2="4896" y2="24926"/>
                        <a14:foregroundMark x1="4896" y1="24926" x2="4896" y2="24926"/>
                        <a14:foregroundMark x1="40938" y1="30236" x2="40938" y2="30236"/>
                        <a14:foregroundMark x1="40938" y1="30236" x2="40938" y2="30236"/>
                        <a14:foregroundMark x1="40938" y1="21386" x2="40938" y2="21386"/>
                        <a14:foregroundMark x1="40938" y1="14749" x2="39792" y2="43215"/>
                        <a14:foregroundMark x1="63021" y1="16814" x2="63021" y2="41003"/>
                        <a14:foregroundMark x1="85417" y1="20944" x2="85313" y2="41593"/>
                        <a14:foregroundMark x1="13542" y1="69469" x2="13542" y2="80088"/>
                        <a14:foregroundMark x1="28125" y1="71829" x2="32292" y2="78171"/>
                        <a14:foregroundMark x1="32292" y1="78171" x2="32396" y2="78614"/>
                        <a14:foregroundMark x1="43333" y1="78171" x2="44479" y2="78171"/>
                        <a14:foregroundMark x1="56250" y1="23894" x2="56250" y2="23894"/>
                        <a14:foregroundMark x1="58854" y1="29056" x2="58854" y2="29056"/>
                        <a14:foregroundMark x1="87500" y1="28909" x2="86563" y2="31416"/>
                        <a14:foregroundMark x1="86875" y1="19912" x2="85417" y2="17847"/>
                        <a14:foregroundMark x1="47396" y1="34808" x2="47396" y2="34808"/>
                        <a14:foregroundMark x1="48021" y1="36873" x2="48021" y2="36873"/>
                        <a14:foregroundMark x1="30312" y1="29499" x2="30312" y2="29499"/>
                        <a14:foregroundMark x1="30104" y1="31268" x2="30104" y2="31268"/>
                        <a14:foregroundMark x1="36250" y1="34218" x2="36250" y2="34218"/>
                        <a14:foregroundMark x1="66250" y1="25811" x2="66146" y2="31416"/>
                        <a14:foregroundMark x1="67396" y1="25221" x2="67708" y2="30383"/>
                        <a14:foregroundMark x1="57188" y1="26254" x2="59479" y2="28761"/>
                        <a14:foregroundMark x1="56042" y1="24779" x2="57917" y2="27286"/>
                        <a14:foregroundMark x1="58229" y1="28466" x2="58229" y2="28466"/>
                        <a14:foregroundMark x1="57604" y1="27876" x2="57604" y2="27876"/>
                        <a14:foregroundMark x1="56979" y1="26401" x2="56979" y2="26401"/>
                        <a14:foregroundMark x1="56354" y1="26106" x2="56354" y2="26106"/>
                        <a14:foregroundMark x1="56875" y1="27139" x2="56875" y2="27139"/>
                        <a14:foregroundMark x1="69271" y1="30236" x2="69063" y2="32891"/>
                        <a14:foregroundMark x1="86771" y1="17699" x2="87604" y2="21829"/>
                        <a14:foregroundMark x1="84063" y1="26254" x2="83854" y2="29499"/>
                        <a14:foregroundMark x1="81667" y1="32891" x2="82500" y2="30826"/>
                        <a14:foregroundMark x1="81250" y1="32891" x2="81250" y2="32891"/>
                      </a14:backgroundRemoval>
                    </a14:imgEffect>
                  </a14:imgLayer>
                </a14:imgProps>
              </a:ext>
            </a:extLst>
          </a:blip>
          <a:srcRect l="41324" t="72283" r="51170" b="12142"/>
          <a:stretch/>
        </p:blipFill>
        <p:spPr>
          <a:xfrm>
            <a:off x="4066394" y="2898940"/>
            <a:ext cx="922477" cy="1379745"/>
          </a:xfrm>
          <a:prstGeom prst="rect">
            <a:avLst/>
          </a:prstGeom>
        </p:spPr>
      </p:pic>
      <p:pic>
        <p:nvPicPr>
          <p:cNvPr id="11" name="Picture 10">
            <a:extLst>
              <a:ext uri="{FF2B5EF4-FFF2-40B4-BE49-F238E27FC236}">
                <a16:creationId xmlns:a16="http://schemas.microsoft.com/office/drawing/2014/main" id="{1D8B4458-427C-FD97-F59D-EC1AEDF8C2A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735" b="89971" l="4896" r="90000">
                        <a14:foregroundMark x1="8646" y1="37611" x2="8646" y2="37611"/>
                        <a14:foregroundMark x1="7396" y1="24926" x2="7396" y2="24926"/>
                        <a14:foregroundMark x1="6354" y1="38053" x2="6354" y2="38053"/>
                        <a14:foregroundMark x1="6354" y1="38053" x2="6354" y2="38053"/>
                        <a14:foregroundMark x1="4896" y1="24926" x2="4896" y2="24926"/>
                        <a14:foregroundMark x1="4896" y1="24926" x2="4896" y2="24926"/>
                        <a14:foregroundMark x1="40938" y1="30236" x2="40938" y2="30236"/>
                        <a14:foregroundMark x1="40938" y1="30236" x2="40938" y2="30236"/>
                        <a14:foregroundMark x1="40938" y1="21386" x2="40938" y2="21386"/>
                        <a14:foregroundMark x1="40938" y1="14749" x2="39792" y2="43215"/>
                        <a14:foregroundMark x1="63021" y1="16814" x2="63021" y2="41003"/>
                        <a14:foregroundMark x1="85417" y1="20944" x2="85313" y2="41593"/>
                        <a14:foregroundMark x1="13542" y1="69469" x2="13542" y2="80088"/>
                        <a14:foregroundMark x1="28125" y1="71829" x2="32292" y2="78171"/>
                        <a14:foregroundMark x1="32292" y1="78171" x2="32396" y2="78614"/>
                        <a14:foregroundMark x1="43333" y1="78171" x2="44479" y2="78171"/>
                        <a14:foregroundMark x1="56250" y1="23894" x2="56250" y2="23894"/>
                        <a14:foregroundMark x1="58854" y1="29056" x2="58854" y2="29056"/>
                        <a14:foregroundMark x1="87500" y1="28909" x2="86563" y2="31416"/>
                        <a14:foregroundMark x1="86875" y1="19912" x2="85417" y2="17847"/>
                        <a14:foregroundMark x1="47396" y1="34808" x2="47396" y2="34808"/>
                        <a14:foregroundMark x1="48021" y1="36873" x2="48021" y2="36873"/>
                        <a14:foregroundMark x1="30312" y1="29499" x2="30312" y2="29499"/>
                        <a14:foregroundMark x1="30104" y1="31268" x2="30104" y2="31268"/>
                        <a14:foregroundMark x1="36250" y1="34218" x2="36250" y2="34218"/>
                        <a14:foregroundMark x1="66250" y1="25811" x2="66146" y2="31416"/>
                        <a14:foregroundMark x1="67396" y1="25221" x2="67708" y2="30383"/>
                        <a14:foregroundMark x1="57188" y1="26254" x2="59479" y2="28761"/>
                        <a14:foregroundMark x1="56042" y1="24779" x2="57917" y2="27286"/>
                        <a14:foregroundMark x1="58229" y1="28466" x2="58229" y2="28466"/>
                        <a14:foregroundMark x1="57604" y1="27876" x2="57604" y2="27876"/>
                        <a14:foregroundMark x1="56979" y1="26401" x2="56979" y2="26401"/>
                        <a14:foregroundMark x1="56354" y1="26106" x2="56354" y2="26106"/>
                        <a14:foregroundMark x1="56875" y1="27139" x2="56875" y2="27139"/>
                        <a14:foregroundMark x1="69271" y1="30236" x2="69063" y2="32891"/>
                        <a14:foregroundMark x1="86771" y1="17699" x2="87604" y2="21829"/>
                        <a14:foregroundMark x1="84063" y1="26254" x2="83854" y2="29499"/>
                        <a14:foregroundMark x1="81667" y1="32891" x2="82500" y2="30826"/>
                        <a14:foregroundMark x1="81250" y1="32891" x2="81250" y2="32891"/>
                      </a14:backgroundRemoval>
                    </a14:imgEffect>
                  </a14:imgLayer>
                </a14:imgProps>
              </a:ext>
            </a:extLst>
          </a:blip>
          <a:srcRect l="5172" t="59882" r="77777" b="16178"/>
          <a:stretch/>
        </p:blipFill>
        <p:spPr>
          <a:xfrm>
            <a:off x="3858693" y="5202370"/>
            <a:ext cx="1268339" cy="1712717"/>
          </a:xfrm>
          <a:prstGeom prst="rect">
            <a:avLst/>
          </a:prstGeom>
        </p:spPr>
      </p:pic>
      <p:sp>
        <p:nvSpPr>
          <p:cNvPr id="13" name="TextBox 12">
            <a:extLst>
              <a:ext uri="{FF2B5EF4-FFF2-40B4-BE49-F238E27FC236}">
                <a16:creationId xmlns:a16="http://schemas.microsoft.com/office/drawing/2014/main" id="{568CB6AB-B858-6849-1D99-C9BD26A65F4F}"/>
              </a:ext>
            </a:extLst>
          </p:cNvPr>
          <p:cNvSpPr txBox="1"/>
          <p:nvPr/>
        </p:nvSpPr>
        <p:spPr>
          <a:xfrm>
            <a:off x="6601657" y="5854136"/>
            <a:ext cx="6448096" cy="923330"/>
          </a:xfrm>
          <a:prstGeom prst="rect">
            <a:avLst/>
          </a:prstGeom>
          <a:noFill/>
        </p:spPr>
        <p:txBody>
          <a:bodyPr wrap="square">
            <a:spAutoFit/>
          </a:bodyPr>
          <a:lstStyle/>
          <a:p>
            <a:pPr algn="l"/>
            <a:r>
              <a:rPr lang="vi-VN" b="0" i="0" dirty="0">
                <a:effectLst/>
                <a:latin typeface="Roboto" panose="02000000000000000000" pitchFamily="2" charset="0"/>
              </a:rPr>
              <a:t>Tất cả sung sướng, nhảy múa quanh cây cải:</a:t>
            </a:r>
          </a:p>
          <a:p>
            <a:pPr algn="l"/>
            <a:r>
              <a:rPr lang="vi-VN" b="0" i="0" dirty="0">
                <a:effectLst/>
                <a:latin typeface="Roboto" panose="02000000000000000000" pitchFamily="2" charset="0"/>
              </a:rPr>
              <a:t>“Nhổ cải lên! Nhổ cải lên!</a:t>
            </a:r>
          </a:p>
          <a:p>
            <a:pPr algn="l"/>
            <a:r>
              <a:rPr lang="vi-VN" b="0" i="0" dirty="0">
                <a:effectLst/>
                <a:latin typeface="Roboto" panose="02000000000000000000" pitchFamily="2" charset="0"/>
              </a:rPr>
              <a:t>Ái chà chà! Ái chà chà! Lên được rồi!”</a:t>
            </a:r>
          </a:p>
        </p:txBody>
      </p:sp>
    </p:spTree>
    <p:custDataLst>
      <p:tags r:id="rId1"/>
    </p:custDataLst>
    <p:extLst>
      <p:ext uri="{BB962C8B-B14F-4D97-AF65-F5344CB8AC3E}">
        <p14:creationId xmlns:p14="http://schemas.microsoft.com/office/powerpoint/2010/main" val="320134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2000"/>
                                  </p:stCondLst>
                                  <p:childTnLst>
                                    <p:animRot by="120000">
                                      <p:cBhvr>
                                        <p:cTn id="6" dur="200" fill="hold">
                                          <p:stCondLst>
                                            <p:cond delay="0"/>
                                          </p:stCondLst>
                                        </p:cTn>
                                        <p:tgtEl>
                                          <p:spTgt spid="6"/>
                                        </p:tgtEl>
                                        <p:attrNameLst>
                                          <p:attrName>r</p:attrName>
                                        </p:attrNameLst>
                                      </p:cBhvr>
                                    </p:animRot>
                                    <p:animRot by="-240000">
                                      <p:cBhvr>
                                        <p:cTn id="7" dur="400" fill="hold">
                                          <p:stCondLst>
                                            <p:cond delay="400"/>
                                          </p:stCondLst>
                                        </p:cTn>
                                        <p:tgtEl>
                                          <p:spTgt spid="6"/>
                                        </p:tgtEl>
                                        <p:attrNameLst>
                                          <p:attrName>r</p:attrName>
                                        </p:attrNameLst>
                                      </p:cBhvr>
                                    </p:animRot>
                                    <p:animRot by="240000">
                                      <p:cBhvr>
                                        <p:cTn id="8" dur="400" fill="hold">
                                          <p:stCondLst>
                                            <p:cond delay="800"/>
                                          </p:stCondLst>
                                        </p:cTn>
                                        <p:tgtEl>
                                          <p:spTgt spid="6"/>
                                        </p:tgtEl>
                                        <p:attrNameLst>
                                          <p:attrName>r</p:attrName>
                                        </p:attrNameLst>
                                      </p:cBhvr>
                                    </p:animRot>
                                    <p:animRot by="-240000">
                                      <p:cBhvr>
                                        <p:cTn id="9" dur="400" fill="hold">
                                          <p:stCondLst>
                                            <p:cond delay="1200"/>
                                          </p:stCondLst>
                                        </p:cTn>
                                        <p:tgtEl>
                                          <p:spTgt spid="6"/>
                                        </p:tgtEl>
                                        <p:attrNameLst>
                                          <p:attrName>r</p:attrName>
                                        </p:attrNameLst>
                                      </p:cBhvr>
                                    </p:animRot>
                                    <p:animRot by="120000">
                                      <p:cBhvr>
                                        <p:cTn id="10" dur="400" fill="hold">
                                          <p:stCondLst>
                                            <p:cond delay="1600"/>
                                          </p:stCondLst>
                                        </p:cTn>
                                        <p:tgtEl>
                                          <p:spTgt spid="6"/>
                                        </p:tgtEl>
                                        <p:attrNameLst>
                                          <p:attrName>r</p:attrName>
                                        </p:attrNameLst>
                                      </p:cBhvr>
                                    </p:animRot>
                                  </p:childTnLst>
                                </p:cTn>
                              </p:par>
                              <p:par>
                                <p:cTn id="11" presetID="32" presetClass="emph" presetSubtype="0" fill="hold" nodeType="withEffect">
                                  <p:stCondLst>
                                    <p:cond delay="2000"/>
                                  </p:stCondLst>
                                  <p:childTnLst>
                                    <p:animRot by="120000">
                                      <p:cBhvr>
                                        <p:cTn id="12" dur="200" fill="hold">
                                          <p:stCondLst>
                                            <p:cond delay="0"/>
                                          </p:stCondLst>
                                        </p:cTn>
                                        <p:tgtEl>
                                          <p:spTgt spid="11"/>
                                        </p:tgtEl>
                                        <p:attrNameLst>
                                          <p:attrName>r</p:attrName>
                                        </p:attrNameLst>
                                      </p:cBhvr>
                                    </p:animRot>
                                    <p:animRot by="-240000">
                                      <p:cBhvr>
                                        <p:cTn id="13" dur="400" fill="hold">
                                          <p:stCondLst>
                                            <p:cond delay="400"/>
                                          </p:stCondLst>
                                        </p:cTn>
                                        <p:tgtEl>
                                          <p:spTgt spid="11"/>
                                        </p:tgtEl>
                                        <p:attrNameLst>
                                          <p:attrName>r</p:attrName>
                                        </p:attrNameLst>
                                      </p:cBhvr>
                                    </p:animRot>
                                    <p:animRot by="240000">
                                      <p:cBhvr>
                                        <p:cTn id="14" dur="400" fill="hold">
                                          <p:stCondLst>
                                            <p:cond delay="800"/>
                                          </p:stCondLst>
                                        </p:cTn>
                                        <p:tgtEl>
                                          <p:spTgt spid="11"/>
                                        </p:tgtEl>
                                        <p:attrNameLst>
                                          <p:attrName>r</p:attrName>
                                        </p:attrNameLst>
                                      </p:cBhvr>
                                    </p:animRot>
                                    <p:animRot by="-240000">
                                      <p:cBhvr>
                                        <p:cTn id="15" dur="400" fill="hold">
                                          <p:stCondLst>
                                            <p:cond delay="1200"/>
                                          </p:stCondLst>
                                        </p:cTn>
                                        <p:tgtEl>
                                          <p:spTgt spid="11"/>
                                        </p:tgtEl>
                                        <p:attrNameLst>
                                          <p:attrName>r</p:attrName>
                                        </p:attrNameLst>
                                      </p:cBhvr>
                                    </p:animRot>
                                    <p:animRot by="120000">
                                      <p:cBhvr>
                                        <p:cTn id="16" dur="400" fill="hold">
                                          <p:stCondLst>
                                            <p:cond delay="1600"/>
                                          </p:stCondLst>
                                        </p:cTn>
                                        <p:tgtEl>
                                          <p:spTgt spid="11"/>
                                        </p:tgtEl>
                                        <p:attrNameLst>
                                          <p:attrName>r</p:attrName>
                                        </p:attrNameLst>
                                      </p:cBhvr>
                                    </p:animRot>
                                  </p:childTnLst>
                                </p:cTn>
                              </p:par>
                              <p:par>
                                <p:cTn id="17" presetID="32" presetClass="emph" presetSubtype="0" fill="hold" nodeType="withEffect">
                                  <p:stCondLst>
                                    <p:cond delay="2000"/>
                                  </p:stCondLst>
                                  <p:childTnLst>
                                    <p:animRot by="120000">
                                      <p:cBhvr>
                                        <p:cTn id="18" dur="200" fill="hold">
                                          <p:stCondLst>
                                            <p:cond delay="0"/>
                                          </p:stCondLst>
                                        </p:cTn>
                                        <p:tgtEl>
                                          <p:spTgt spid="7"/>
                                        </p:tgtEl>
                                        <p:attrNameLst>
                                          <p:attrName>r</p:attrName>
                                        </p:attrNameLst>
                                      </p:cBhvr>
                                    </p:animRot>
                                    <p:animRot by="-240000">
                                      <p:cBhvr>
                                        <p:cTn id="19" dur="400" fill="hold">
                                          <p:stCondLst>
                                            <p:cond delay="400"/>
                                          </p:stCondLst>
                                        </p:cTn>
                                        <p:tgtEl>
                                          <p:spTgt spid="7"/>
                                        </p:tgtEl>
                                        <p:attrNameLst>
                                          <p:attrName>r</p:attrName>
                                        </p:attrNameLst>
                                      </p:cBhvr>
                                    </p:animRot>
                                    <p:animRot by="240000">
                                      <p:cBhvr>
                                        <p:cTn id="20" dur="400" fill="hold">
                                          <p:stCondLst>
                                            <p:cond delay="800"/>
                                          </p:stCondLst>
                                        </p:cTn>
                                        <p:tgtEl>
                                          <p:spTgt spid="7"/>
                                        </p:tgtEl>
                                        <p:attrNameLst>
                                          <p:attrName>r</p:attrName>
                                        </p:attrNameLst>
                                      </p:cBhvr>
                                    </p:animRot>
                                    <p:animRot by="-240000">
                                      <p:cBhvr>
                                        <p:cTn id="21" dur="400" fill="hold">
                                          <p:stCondLst>
                                            <p:cond delay="1200"/>
                                          </p:stCondLst>
                                        </p:cTn>
                                        <p:tgtEl>
                                          <p:spTgt spid="7"/>
                                        </p:tgtEl>
                                        <p:attrNameLst>
                                          <p:attrName>r</p:attrName>
                                        </p:attrNameLst>
                                      </p:cBhvr>
                                    </p:animRot>
                                    <p:animRot by="120000">
                                      <p:cBhvr>
                                        <p:cTn id="22" dur="400" fill="hold">
                                          <p:stCondLst>
                                            <p:cond delay="1600"/>
                                          </p:stCondLst>
                                        </p:cTn>
                                        <p:tgtEl>
                                          <p:spTgt spid="7"/>
                                        </p:tgtEl>
                                        <p:attrNameLst>
                                          <p:attrName>r</p:attrName>
                                        </p:attrNameLst>
                                      </p:cBhvr>
                                    </p:animRot>
                                  </p:childTnLst>
                                </p:cTn>
                              </p:par>
                              <p:par>
                                <p:cTn id="23" presetID="32" presetClass="emph" presetSubtype="0" fill="hold" nodeType="withEffect">
                                  <p:stCondLst>
                                    <p:cond delay="2000"/>
                                  </p:stCondLst>
                                  <p:childTnLst>
                                    <p:animRot by="120000">
                                      <p:cBhvr>
                                        <p:cTn id="24" dur="200" fill="hold">
                                          <p:stCondLst>
                                            <p:cond delay="0"/>
                                          </p:stCondLst>
                                        </p:cTn>
                                        <p:tgtEl>
                                          <p:spTgt spid="9"/>
                                        </p:tgtEl>
                                        <p:attrNameLst>
                                          <p:attrName>r</p:attrName>
                                        </p:attrNameLst>
                                      </p:cBhvr>
                                    </p:animRot>
                                    <p:animRot by="-240000">
                                      <p:cBhvr>
                                        <p:cTn id="25" dur="400" fill="hold">
                                          <p:stCondLst>
                                            <p:cond delay="400"/>
                                          </p:stCondLst>
                                        </p:cTn>
                                        <p:tgtEl>
                                          <p:spTgt spid="9"/>
                                        </p:tgtEl>
                                        <p:attrNameLst>
                                          <p:attrName>r</p:attrName>
                                        </p:attrNameLst>
                                      </p:cBhvr>
                                    </p:animRot>
                                    <p:animRot by="240000">
                                      <p:cBhvr>
                                        <p:cTn id="26" dur="400" fill="hold">
                                          <p:stCondLst>
                                            <p:cond delay="800"/>
                                          </p:stCondLst>
                                        </p:cTn>
                                        <p:tgtEl>
                                          <p:spTgt spid="9"/>
                                        </p:tgtEl>
                                        <p:attrNameLst>
                                          <p:attrName>r</p:attrName>
                                        </p:attrNameLst>
                                      </p:cBhvr>
                                    </p:animRot>
                                    <p:animRot by="-240000">
                                      <p:cBhvr>
                                        <p:cTn id="27" dur="400" fill="hold">
                                          <p:stCondLst>
                                            <p:cond delay="1200"/>
                                          </p:stCondLst>
                                        </p:cTn>
                                        <p:tgtEl>
                                          <p:spTgt spid="9"/>
                                        </p:tgtEl>
                                        <p:attrNameLst>
                                          <p:attrName>r</p:attrName>
                                        </p:attrNameLst>
                                      </p:cBhvr>
                                    </p:animRot>
                                    <p:animRot by="120000">
                                      <p:cBhvr>
                                        <p:cTn id="28" dur="400" fill="hold">
                                          <p:stCondLst>
                                            <p:cond delay="1600"/>
                                          </p:stCondLst>
                                        </p:cTn>
                                        <p:tgtEl>
                                          <p:spTgt spid="9"/>
                                        </p:tgtEl>
                                        <p:attrNameLst>
                                          <p:attrName>r</p:attrName>
                                        </p:attrNameLst>
                                      </p:cBhvr>
                                    </p:animRot>
                                  </p:childTnLst>
                                </p:cTn>
                              </p:par>
                              <p:par>
                                <p:cTn id="29" presetID="32" presetClass="emph" presetSubtype="0" fill="hold" nodeType="withEffect">
                                  <p:stCondLst>
                                    <p:cond delay="2000"/>
                                  </p:stCondLst>
                                  <p:childTnLst>
                                    <p:animRot by="120000">
                                      <p:cBhvr>
                                        <p:cTn id="30" dur="200" fill="hold">
                                          <p:stCondLst>
                                            <p:cond delay="0"/>
                                          </p:stCondLst>
                                        </p:cTn>
                                        <p:tgtEl>
                                          <p:spTgt spid="10"/>
                                        </p:tgtEl>
                                        <p:attrNameLst>
                                          <p:attrName>r</p:attrName>
                                        </p:attrNameLst>
                                      </p:cBhvr>
                                    </p:animRot>
                                    <p:animRot by="-240000">
                                      <p:cBhvr>
                                        <p:cTn id="31" dur="400" fill="hold">
                                          <p:stCondLst>
                                            <p:cond delay="400"/>
                                          </p:stCondLst>
                                        </p:cTn>
                                        <p:tgtEl>
                                          <p:spTgt spid="10"/>
                                        </p:tgtEl>
                                        <p:attrNameLst>
                                          <p:attrName>r</p:attrName>
                                        </p:attrNameLst>
                                      </p:cBhvr>
                                    </p:animRot>
                                    <p:animRot by="240000">
                                      <p:cBhvr>
                                        <p:cTn id="32" dur="400" fill="hold">
                                          <p:stCondLst>
                                            <p:cond delay="800"/>
                                          </p:stCondLst>
                                        </p:cTn>
                                        <p:tgtEl>
                                          <p:spTgt spid="10"/>
                                        </p:tgtEl>
                                        <p:attrNameLst>
                                          <p:attrName>r</p:attrName>
                                        </p:attrNameLst>
                                      </p:cBhvr>
                                    </p:animRot>
                                    <p:animRot by="-240000">
                                      <p:cBhvr>
                                        <p:cTn id="33" dur="400" fill="hold">
                                          <p:stCondLst>
                                            <p:cond delay="1200"/>
                                          </p:stCondLst>
                                        </p:cTn>
                                        <p:tgtEl>
                                          <p:spTgt spid="10"/>
                                        </p:tgtEl>
                                        <p:attrNameLst>
                                          <p:attrName>r</p:attrName>
                                        </p:attrNameLst>
                                      </p:cBhvr>
                                    </p:animRot>
                                    <p:animRot by="120000">
                                      <p:cBhvr>
                                        <p:cTn id="34" dur="400" fill="hold">
                                          <p:stCondLst>
                                            <p:cond delay="1600"/>
                                          </p:stCondLst>
                                        </p:cTn>
                                        <p:tgtEl>
                                          <p:spTgt spid="10"/>
                                        </p:tgtEl>
                                        <p:attrNameLst>
                                          <p:attrName>r</p:attrName>
                                        </p:attrNameLst>
                                      </p:cBhvr>
                                    </p:animRot>
                                  </p:childTnLst>
                                </p:cTn>
                              </p:par>
                              <p:par>
                                <p:cTn id="35" presetID="32" presetClass="emph" presetSubtype="0" fill="hold" nodeType="withEffect">
                                  <p:stCondLst>
                                    <p:cond delay="2000"/>
                                  </p:stCondLst>
                                  <p:childTnLst>
                                    <p:animRot by="120000">
                                      <p:cBhvr>
                                        <p:cTn id="36" dur="200" fill="hold">
                                          <p:stCondLst>
                                            <p:cond delay="0"/>
                                          </p:stCondLst>
                                        </p:cTn>
                                        <p:tgtEl>
                                          <p:spTgt spid="8"/>
                                        </p:tgtEl>
                                        <p:attrNameLst>
                                          <p:attrName>r</p:attrName>
                                        </p:attrNameLst>
                                      </p:cBhvr>
                                    </p:animRot>
                                    <p:animRot by="-240000">
                                      <p:cBhvr>
                                        <p:cTn id="37" dur="400" fill="hold">
                                          <p:stCondLst>
                                            <p:cond delay="400"/>
                                          </p:stCondLst>
                                        </p:cTn>
                                        <p:tgtEl>
                                          <p:spTgt spid="8"/>
                                        </p:tgtEl>
                                        <p:attrNameLst>
                                          <p:attrName>r</p:attrName>
                                        </p:attrNameLst>
                                      </p:cBhvr>
                                    </p:animRot>
                                    <p:animRot by="240000">
                                      <p:cBhvr>
                                        <p:cTn id="38" dur="400" fill="hold">
                                          <p:stCondLst>
                                            <p:cond delay="800"/>
                                          </p:stCondLst>
                                        </p:cTn>
                                        <p:tgtEl>
                                          <p:spTgt spid="8"/>
                                        </p:tgtEl>
                                        <p:attrNameLst>
                                          <p:attrName>r</p:attrName>
                                        </p:attrNameLst>
                                      </p:cBhvr>
                                    </p:animRot>
                                    <p:animRot by="-240000">
                                      <p:cBhvr>
                                        <p:cTn id="39" dur="400" fill="hold">
                                          <p:stCondLst>
                                            <p:cond delay="1200"/>
                                          </p:stCondLst>
                                        </p:cTn>
                                        <p:tgtEl>
                                          <p:spTgt spid="8"/>
                                        </p:tgtEl>
                                        <p:attrNameLst>
                                          <p:attrName>r</p:attrName>
                                        </p:attrNameLst>
                                      </p:cBhvr>
                                    </p:animRot>
                                    <p:animRot by="120000">
                                      <p:cBhvr>
                                        <p:cTn id="40" dur="400" fill="hold">
                                          <p:stCondLst>
                                            <p:cond delay="16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1BA91976-DA63-87DE-C1C7-A17202435C0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FAAE71F-0989-35F9-6B23-1F3832238430}"/>
              </a:ext>
            </a:extLst>
          </p:cNvPr>
          <p:cNvSpPr txBox="1"/>
          <p:nvPr/>
        </p:nvSpPr>
        <p:spPr>
          <a:xfrm>
            <a:off x="457200" y="298066"/>
            <a:ext cx="2816942" cy="646331"/>
          </a:xfrm>
          <a:prstGeom prst="rect">
            <a:avLst/>
          </a:prstGeom>
          <a:noFill/>
        </p:spPr>
        <p:txBody>
          <a:bodyPr wrap="square" rtlCol="0">
            <a:spAutoFit/>
          </a:bodyPr>
          <a:lstStyle/>
          <a:p>
            <a:r>
              <a:rPr lang="en-US" dirty="0" err="1">
                <a:solidFill>
                  <a:schemeClr val="accent1">
                    <a:lumMod val="75000"/>
                  </a:schemeClr>
                </a:solidFill>
                <a:latin typeface="UVN Nguyen Du" panose="04030805020802020802" pitchFamily="82" charset="0"/>
              </a:rPr>
              <a:t>Mục</a:t>
            </a:r>
            <a:r>
              <a:rPr lang="en-US" dirty="0">
                <a:solidFill>
                  <a:schemeClr val="accent1">
                    <a:lumMod val="75000"/>
                  </a:schemeClr>
                </a:solidFill>
                <a:latin typeface="UVN Nguyen Du" panose="04030805020802020802" pitchFamily="82" charset="0"/>
              </a:rPr>
              <a:t> </a:t>
            </a:r>
            <a:r>
              <a:rPr lang="en-US" dirty="0" err="1">
                <a:solidFill>
                  <a:schemeClr val="accent1">
                    <a:lumMod val="75000"/>
                  </a:schemeClr>
                </a:solidFill>
                <a:latin typeface="UVN Nguyen Du" panose="04030805020802020802" pitchFamily="82" charset="0"/>
              </a:rPr>
              <a:t>đích-yêu</a:t>
            </a:r>
            <a:r>
              <a:rPr lang="en-US" dirty="0">
                <a:solidFill>
                  <a:schemeClr val="accent1">
                    <a:lumMod val="75000"/>
                  </a:schemeClr>
                </a:solidFill>
                <a:latin typeface="UVN Nguyen Du" panose="04030805020802020802" pitchFamily="82" charset="0"/>
              </a:rPr>
              <a:t> </a:t>
            </a:r>
            <a:r>
              <a:rPr lang="en-US" dirty="0" err="1">
                <a:solidFill>
                  <a:schemeClr val="accent1">
                    <a:lumMod val="75000"/>
                  </a:schemeClr>
                </a:solidFill>
                <a:latin typeface="UVN Nguyen Du" panose="04030805020802020802" pitchFamily="82" charset="0"/>
              </a:rPr>
              <a:t>cầu</a:t>
            </a:r>
            <a:endParaRPr lang="en-US" dirty="0">
              <a:solidFill>
                <a:schemeClr val="accent1">
                  <a:lumMod val="75000"/>
                </a:schemeClr>
              </a:solidFill>
              <a:latin typeface="UVN Nguyen Du" panose="04030805020802020802" pitchFamily="82" charset="0"/>
            </a:endParaRPr>
          </a:p>
          <a:p>
            <a:endParaRPr lang="en-US" dirty="0"/>
          </a:p>
        </p:txBody>
      </p:sp>
      <p:sp>
        <p:nvSpPr>
          <p:cNvPr id="4" name="TextBox 3">
            <a:extLst>
              <a:ext uri="{FF2B5EF4-FFF2-40B4-BE49-F238E27FC236}">
                <a16:creationId xmlns:a16="http://schemas.microsoft.com/office/drawing/2014/main" id="{388CDBD2-EE3C-FF37-1019-2F26C9E3CD00}"/>
              </a:ext>
            </a:extLst>
          </p:cNvPr>
          <p:cNvSpPr txBox="1"/>
          <p:nvPr/>
        </p:nvSpPr>
        <p:spPr>
          <a:xfrm>
            <a:off x="575187" y="740777"/>
            <a:ext cx="2816942" cy="646331"/>
          </a:xfrm>
          <a:prstGeom prst="rect">
            <a:avLst/>
          </a:prstGeom>
          <a:noFill/>
        </p:spPr>
        <p:txBody>
          <a:bodyPr wrap="square" rtlCol="0">
            <a:spAutoFit/>
          </a:bodyPr>
          <a:lstStyle/>
          <a:p>
            <a:r>
              <a:rPr lang="en-US" dirty="0" err="1">
                <a:solidFill>
                  <a:schemeClr val="accent1">
                    <a:lumMod val="75000"/>
                  </a:schemeClr>
                </a:solidFill>
                <a:latin typeface="UVN Nguyen Du" panose="04030805020802020802" pitchFamily="82" charset="0"/>
              </a:rPr>
              <a:t>Kiến</a:t>
            </a:r>
            <a:r>
              <a:rPr lang="en-US" dirty="0">
                <a:solidFill>
                  <a:schemeClr val="accent1">
                    <a:lumMod val="75000"/>
                  </a:schemeClr>
                </a:solidFill>
                <a:latin typeface="UVN Nguyen Du" panose="04030805020802020802" pitchFamily="82" charset="0"/>
              </a:rPr>
              <a:t> </a:t>
            </a:r>
            <a:r>
              <a:rPr lang="en-US" dirty="0" err="1">
                <a:solidFill>
                  <a:schemeClr val="accent1">
                    <a:lumMod val="75000"/>
                  </a:schemeClr>
                </a:solidFill>
                <a:latin typeface="UVN Nguyen Du" panose="04030805020802020802" pitchFamily="82" charset="0"/>
              </a:rPr>
              <a:t>thức</a:t>
            </a:r>
            <a:r>
              <a:rPr lang="en-US" dirty="0">
                <a:solidFill>
                  <a:schemeClr val="accent1">
                    <a:lumMod val="75000"/>
                  </a:schemeClr>
                </a:solidFill>
                <a:latin typeface="UVN Nguyen Du" panose="04030805020802020802" pitchFamily="82" charset="0"/>
              </a:rPr>
              <a:t>:</a:t>
            </a:r>
          </a:p>
          <a:p>
            <a:endParaRPr lang="en-US" dirty="0"/>
          </a:p>
        </p:txBody>
      </p:sp>
      <p:sp>
        <p:nvSpPr>
          <p:cNvPr id="5" name="TextBox 4">
            <a:extLst>
              <a:ext uri="{FF2B5EF4-FFF2-40B4-BE49-F238E27FC236}">
                <a16:creationId xmlns:a16="http://schemas.microsoft.com/office/drawing/2014/main" id="{D3925B4D-78E5-22B9-E163-6FE4C2726BA5}"/>
              </a:ext>
            </a:extLst>
          </p:cNvPr>
          <p:cNvSpPr txBox="1"/>
          <p:nvPr/>
        </p:nvSpPr>
        <p:spPr>
          <a:xfrm>
            <a:off x="260555" y="1051511"/>
            <a:ext cx="11253019" cy="1962076"/>
          </a:xfrm>
          <a:prstGeom prst="rect">
            <a:avLst/>
          </a:prstGeom>
          <a:noFill/>
        </p:spPr>
        <p:txBody>
          <a:bodyPr wrap="square" rtlCol="0">
            <a:spAutoFit/>
          </a:bodyPr>
          <a:lstStyle/>
          <a:p>
            <a:pPr marL="342900" lvl="0" indent="-342900">
              <a:lnSpc>
                <a:spcPct val="115000"/>
              </a:lnSpc>
              <a:buFont typeface="Times New Roman" panose="02020603050405020304" pitchFamily="18" charset="0"/>
              <a:buChar char="-"/>
              <a:tabLst>
                <a:tab pos="408940" algn="l"/>
              </a:tabLst>
            </a:pPr>
            <a:r>
              <a:rPr lang="en-US" sz="1800" dirty="0" err="1">
                <a:effectLst/>
                <a:latin typeface="Times New Roman" panose="02020603050405020304" pitchFamily="18" charset="0"/>
                <a:ea typeface="Times New Roman" panose="02020603050405020304" pitchFamily="18" charset="0"/>
              </a:rPr>
              <a:t>Trẻ</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nhớ</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truyện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được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nhân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vật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truyện</a:t>
            </a:r>
            <a:r>
              <a:rPr lang="en-US" sz="1800" dirty="0">
                <a:effectLst/>
                <a:latin typeface="Times New Roman" panose="02020603050405020304" pitchFamily="18" charset="0"/>
                <a:ea typeface="Times New Roman" panose="02020603050405020304" pitchFamily="18" charset="0"/>
              </a:rPr>
              <a:t>.</a:t>
            </a:r>
          </a:p>
          <a:p>
            <a:pPr marL="342900" lvl="0" indent="-342900">
              <a:lnSpc>
                <a:spcPct val="115000"/>
              </a:lnSpc>
              <a:buFont typeface="Times New Roman" panose="02020603050405020304" pitchFamily="18" charset="0"/>
              <a:buChar char="-"/>
              <a:tabLst>
                <a:tab pos="408940" algn="l"/>
              </a:tabLst>
            </a:pPr>
            <a:r>
              <a:rPr lang="en-US" sz="1800" dirty="0" err="1">
                <a:effectLst/>
                <a:latin typeface="Times New Roman" panose="02020603050405020304" pitchFamily="18" charset="0"/>
                <a:ea typeface="Times New Roman" panose="02020603050405020304" pitchFamily="18" charset="0"/>
              </a:rPr>
              <a:t>Trẻ</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hiểu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nội</a:t>
            </a:r>
            <a:r>
              <a:rPr lang="en-US" sz="1800" dirty="0">
                <a:effectLst/>
                <a:latin typeface="Times New Roman" panose="02020603050405020304" pitchFamily="18" charset="0"/>
                <a:ea typeface="Times New Roman" panose="02020603050405020304" pitchFamily="18" charset="0"/>
              </a:rPr>
              <a:t> dung </a:t>
            </a:r>
            <a:r>
              <a:rPr lang="en-US" sz="1800" dirty="0" err="1">
                <a:effectLst/>
                <a:latin typeface="Times New Roman" panose="02020603050405020304" pitchFamily="18" charset="0"/>
                <a:ea typeface="Times New Roman" panose="02020603050405020304" pitchFamily="18" charset="0"/>
              </a:rPr>
              <a:t>câu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chuyện</a:t>
            </a:r>
            <a:r>
              <a:rPr lang="en-US" sz="1800"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Nhổ</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Củ</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Cải</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kể</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về</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ông</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lão</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nông</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dân</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trồng</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được</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một</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cây</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cải</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và</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hàng</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ngày</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ra</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sức</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chăm</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sóc</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nhưng</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bất</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ngờ</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là</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nó</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trở</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thành</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một</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cây</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cải</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khổng</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lồ</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Đến</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một</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ngày</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nọ</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ông</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ra</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vườn</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nhỏ</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nhưng</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nhổ</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mãi</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chẳng</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được</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nhưng</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có</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sự</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giúp</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đỡ</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của</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mọi</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người</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trong</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gia</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đình</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nên</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ông</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đã</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nhổ</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được</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củ</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cải</a:t>
            </a:r>
            <a:r>
              <a:rPr lang="en-US" sz="1800" dirty="0">
                <a:effectLst/>
                <a:latin typeface="Times New Roman" panose="02020603050405020304" pitchFamily="18" charset="0"/>
                <a:ea typeface="Times New Roman" panose="02020603050405020304" pitchFamily="18" charset="0"/>
              </a:rPr>
              <a:t>”</a:t>
            </a:r>
          </a:p>
          <a:p>
            <a:pPr marL="342900" lvl="0" indent="-342900">
              <a:lnSpc>
                <a:spcPct val="115000"/>
              </a:lnSpc>
              <a:buFont typeface="Times New Roman" panose="02020603050405020304" pitchFamily="18" charset="0"/>
              <a:buChar char="-"/>
              <a:tabLst>
                <a:tab pos="408940" algn="l"/>
              </a:tabLst>
            </a:pPr>
            <a:r>
              <a:rPr lang="en-US" sz="1800" dirty="0" err="1">
                <a:effectLst/>
                <a:latin typeface="Times New Roman" panose="02020603050405020304" pitchFamily="18" charset="0"/>
                <a:ea typeface="Times New Roman" panose="02020603050405020304" pitchFamily="18" charset="0"/>
              </a:rPr>
              <a:t>Trẻ</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nhớ</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số</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lời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thoại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nhân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vật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truyện</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6" name="TextBox 5">
            <a:extLst>
              <a:ext uri="{FF2B5EF4-FFF2-40B4-BE49-F238E27FC236}">
                <a16:creationId xmlns:a16="http://schemas.microsoft.com/office/drawing/2014/main" id="{978F930D-0636-100E-2F64-67ACCD9B8AA1}"/>
              </a:ext>
            </a:extLst>
          </p:cNvPr>
          <p:cNvSpPr txBox="1"/>
          <p:nvPr/>
        </p:nvSpPr>
        <p:spPr>
          <a:xfrm>
            <a:off x="575187" y="2728169"/>
            <a:ext cx="2816942" cy="646331"/>
          </a:xfrm>
          <a:prstGeom prst="rect">
            <a:avLst/>
          </a:prstGeom>
          <a:noFill/>
        </p:spPr>
        <p:txBody>
          <a:bodyPr wrap="square" rtlCol="0">
            <a:spAutoFit/>
          </a:bodyPr>
          <a:lstStyle/>
          <a:p>
            <a:r>
              <a:rPr lang="en-US" dirty="0" err="1">
                <a:solidFill>
                  <a:schemeClr val="accent1">
                    <a:lumMod val="75000"/>
                  </a:schemeClr>
                </a:solidFill>
                <a:latin typeface="UVN Nguyen Du" panose="04030805020802020802" pitchFamily="82" charset="0"/>
              </a:rPr>
              <a:t>Kỹ</a:t>
            </a:r>
            <a:r>
              <a:rPr lang="en-US" dirty="0">
                <a:solidFill>
                  <a:schemeClr val="accent1">
                    <a:lumMod val="75000"/>
                  </a:schemeClr>
                </a:solidFill>
                <a:latin typeface="UVN Nguyen Du" panose="04030805020802020802" pitchFamily="82" charset="0"/>
              </a:rPr>
              <a:t> </a:t>
            </a:r>
            <a:r>
              <a:rPr lang="en-US" dirty="0" err="1">
                <a:solidFill>
                  <a:schemeClr val="accent1">
                    <a:lumMod val="75000"/>
                  </a:schemeClr>
                </a:solidFill>
                <a:latin typeface="UVN Nguyen Du" panose="04030805020802020802" pitchFamily="82" charset="0"/>
              </a:rPr>
              <a:t>năng</a:t>
            </a:r>
            <a:r>
              <a:rPr lang="en-US" dirty="0">
                <a:solidFill>
                  <a:schemeClr val="accent1">
                    <a:lumMod val="75000"/>
                  </a:schemeClr>
                </a:solidFill>
                <a:latin typeface="UVN Nguyen Du" panose="04030805020802020802" pitchFamily="82" charset="0"/>
              </a:rPr>
              <a:t>:</a:t>
            </a:r>
          </a:p>
          <a:p>
            <a:endParaRPr lang="en-US" dirty="0"/>
          </a:p>
        </p:txBody>
      </p:sp>
      <p:sp>
        <p:nvSpPr>
          <p:cNvPr id="7" name="TextBox 6">
            <a:extLst>
              <a:ext uri="{FF2B5EF4-FFF2-40B4-BE49-F238E27FC236}">
                <a16:creationId xmlns:a16="http://schemas.microsoft.com/office/drawing/2014/main" id="{0597FCAF-ED2C-F44E-D5D1-8A6A29242CC6}"/>
              </a:ext>
            </a:extLst>
          </p:cNvPr>
          <p:cNvSpPr txBox="1"/>
          <p:nvPr/>
        </p:nvSpPr>
        <p:spPr>
          <a:xfrm>
            <a:off x="260555" y="3120701"/>
            <a:ext cx="10810568" cy="1643527"/>
          </a:xfrm>
          <a:prstGeom prst="rect">
            <a:avLst/>
          </a:prstGeom>
          <a:noFill/>
        </p:spPr>
        <p:txBody>
          <a:bodyPr wrap="square" rtlCol="0">
            <a:spAutoFit/>
          </a:bodyPr>
          <a:lstStyle/>
          <a:p>
            <a:pPr marL="342900" lvl="0" indent="-342900">
              <a:lnSpc>
                <a:spcPct val="115000"/>
              </a:lnSpc>
              <a:buFont typeface="Times New Roman" panose="02020603050405020304" pitchFamily="18" charset="0"/>
              <a:buChar char="-"/>
              <a:tabLst>
                <a:tab pos="408940" algn="l"/>
              </a:tabLst>
            </a:pPr>
            <a:r>
              <a:rPr lang="en-US" sz="1800" dirty="0" err="1">
                <a:effectLst/>
                <a:latin typeface="Times New Roman" panose="02020603050405020304" pitchFamily="18" charset="0"/>
                <a:ea typeface="Times New Roman" panose="02020603050405020304" pitchFamily="18" charset="0"/>
              </a:rPr>
              <a:t>Trẻ</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hứng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thú</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truyện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hiểu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trả</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lời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hỏi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cô</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đưa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theo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nội</a:t>
            </a:r>
            <a:r>
              <a:rPr lang="en-US" sz="1800" dirty="0">
                <a:effectLst/>
                <a:latin typeface="Times New Roman" panose="02020603050405020304" pitchFamily="18" charset="0"/>
                <a:ea typeface="Times New Roman" panose="02020603050405020304" pitchFamily="18" charset="0"/>
              </a:rPr>
              <a:t> dung </a:t>
            </a:r>
            <a:r>
              <a:rPr lang="en-US" sz="1800" dirty="0" err="1">
                <a:effectLst/>
                <a:latin typeface="Times New Roman" panose="02020603050405020304" pitchFamily="18" charset="0"/>
                <a:ea typeface="Times New Roman" panose="02020603050405020304" pitchFamily="18" charset="0"/>
              </a:rPr>
              <a:t>truyện</a:t>
            </a:r>
            <a:r>
              <a:rPr lang="en-US" sz="1800" dirty="0">
                <a:effectLst/>
                <a:latin typeface="Times New Roman" panose="02020603050405020304" pitchFamily="18" charset="0"/>
                <a:ea typeface="Times New Roman" panose="02020603050405020304" pitchFamily="18" charset="0"/>
              </a:rPr>
              <a:t>.</a:t>
            </a:r>
          </a:p>
          <a:p>
            <a:pPr marL="342900" lvl="0" indent="-342900">
              <a:lnSpc>
                <a:spcPct val="115000"/>
              </a:lnSpc>
              <a:buFont typeface="Times New Roman" panose="02020603050405020304" pitchFamily="18" charset="0"/>
              <a:buChar char="-"/>
              <a:tabLst>
                <a:tab pos="408940" algn="l"/>
              </a:tabLst>
            </a:pPr>
            <a:r>
              <a:rPr lang="en-US" sz="1800" dirty="0" err="1">
                <a:effectLst/>
                <a:latin typeface="Times New Roman" panose="02020603050405020304" pitchFamily="18" charset="0"/>
                <a:ea typeface="Times New Roman" panose="02020603050405020304" pitchFamily="18" charset="0"/>
              </a:rPr>
              <a:t>Trẻ</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được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số</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giọng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điệu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nhân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vật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truyện</a:t>
            </a:r>
            <a:r>
              <a:rPr lang="en-US" sz="1800" dirty="0">
                <a:effectLst/>
                <a:latin typeface="Times New Roman" panose="02020603050405020304" pitchFamily="18" charset="0"/>
                <a:ea typeface="Times New Roman" panose="02020603050405020304" pitchFamily="18" charset="0"/>
              </a:rPr>
              <a:t>.</a:t>
            </a:r>
          </a:p>
          <a:p>
            <a:pPr marL="342900" lvl="0" indent="-342900">
              <a:lnSpc>
                <a:spcPct val="115000"/>
              </a:lnSpc>
              <a:buFont typeface="Times New Roman" panose="02020603050405020304" pitchFamily="18" charset="0"/>
              <a:buChar char="-"/>
              <a:tabLst>
                <a:tab pos="408940" algn="l"/>
              </a:tabLst>
            </a:pPr>
            <a:r>
              <a:rPr lang="en-US" sz="1800" dirty="0" err="1">
                <a:effectLst/>
                <a:latin typeface="Times New Roman" panose="02020603050405020304" pitchFamily="18" charset="0"/>
                <a:ea typeface="Times New Roman" panose="02020603050405020304" pitchFamily="18" charset="0"/>
              </a:rPr>
              <a:t>Phát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triển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ngôn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ngữ</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mạch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trẻ</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rèn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trẻ</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nói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hoàn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chỉnh</a:t>
            </a:r>
            <a:r>
              <a:rPr lang="en-US" sz="1800" dirty="0">
                <a:effectLst/>
                <a:latin typeface="Times New Roman" panose="02020603050405020304" pitchFamily="18" charset="0"/>
                <a:ea typeface="Times New Roman" panose="02020603050405020304" pitchFamily="18" charset="0"/>
              </a:rPr>
              <a:t>.</a:t>
            </a:r>
          </a:p>
          <a:p>
            <a:pPr marL="342900" lvl="0" indent="-342900">
              <a:lnSpc>
                <a:spcPct val="115000"/>
              </a:lnSpc>
              <a:buFont typeface="Times New Roman" panose="02020603050405020304" pitchFamily="18" charset="0"/>
              <a:buChar char="-"/>
              <a:tabLst>
                <a:tab pos="408940" algn="l"/>
              </a:tabLst>
            </a:pPr>
            <a:r>
              <a:rPr lang="en-US" sz="1800" dirty="0" err="1">
                <a:effectLst/>
                <a:latin typeface="Times New Roman" panose="02020603050405020304" pitchFamily="18" charset="0"/>
                <a:ea typeface="Times New Roman" panose="02020603050405020304" pitchFamily="18" charset="0"/>
              </a:rPr>
              <a:t>Trẻ</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biết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trò</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chơi</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8" name="TextBox 7">
            <a:extLst>
              <a:ext uri="{FF2B5EF4-FFF2-40B4-BE49-F238E27FC236}">
                <a16:creationId xmlns:a16="http://schemas.microsoft.com/office/drawing/2014/main" id="{BEBF7DCF-9271-0111-31FC-B1EA3831EC43}"/>
              </a:ext>
            </a:extLst>
          </p:cNvPr>
          <p:cNvSpPr txBox="1"/>
          <p:nvPr/>
        </p:nvSpPr>
        <p:spPr>
          <a:xfrm>
            <a:off x="260554" y="4859673"/>
            <a:ext cx="10697497" cy="1341008"/>
          </a:xfrm>
          <a:prstGeom prst="rect">
            <a:avLst/>
          </a:prstGeom>
          <a:noFill/>
        </p:spPr>
        <p:txBody>
          <a:bodyPr wrap="square" rtlCol="0">
            <a:spAutoFit/>
          </a:bodyPr>
          <a:lstStyle/>
          <a:p>
            <a:pPr marL="342900" lvl="0" indent="-342900">
              <a:lnSpc>
                <a:spcPct val="115000"/>
              </a:lnSpc>
              <a:buFont typeface="Times New Roman" panose="02020603050405020304" pitchFamily="18" charset="0"/>
              <a:buChar char="-"/>
              <a:tabLst>
                <a:tab pos="408940" algn="l"/>
              </a:tabLst>
            </a:pPr>
            <a:r>
              <a:rPr lang="en-US" sz="1800" dirty="0" err="1">
                <a:effectLst/>
                <a:latin typeface="Times New Roman" panose="02020603050405020304" pitchFamily="18" charset="0"/>
                <a:ea typeface="Times New Roman" panose="02020603050405020304" pitchFamily="18" charset="0"/>
              </a:rPr>
              <a:t>Trẻ</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thực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được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yêu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cầu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cô</a:t>
            </a:r>
            <a:r>
              <a:rPr lang="en-US" sz="1800" dirty="0">
                <a:effectLst/>
                <a:latin typeface="Times New Roman" panose="02020603050405020304" pitchFamily="18" charset="0"/>
                <a:ea typeface="Times New Roman" panose="02020603050405020304" pitchFamily="18" charset="0"/>
              </a:rPr>
              <a:t>.</a:t>
            </a:r>
          </a:p>
          <a:p>
            <a:pPr marL="342900" lvl="0" indent="-342900">
              <a:lnSpc>
                <a:spcPct val="115000"/>
              </a:lnSpc>
              <a:buFont typeface="Times New Roman" panose="02020603050405020304" pitchFamily="18" charset="0"/>
              <a:buChar char="-"/>
              <a:tabLst>
                <a:tab pos="408940" algn="l"/>
              </a:tabLst>
            </a:pPr>
            <a:r>
              <a:rPr lang="en-US" sz="1800" dirty="0" err="1">
                <a:effectLst/>
                <a:latin typeface="Times New Roman" panose="02020603050405020304" pitchFamily="18" charset="0"/>
                <a:ea typeface="Times New Roman" panose="02020603050405020304" pitchFamily="18" charset="0"/>
              </a:rPr>
              <a:t>Biết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lời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bố</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mẹ</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cô</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giáo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người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lớn</a:t>
            </a:r>
            <a:r>
              <a:rPr lang="en-US" sz="1800" dirty="0">
                <a:effectLst/>
                <a:latin typeface="Times New Roman" panose="02020603050405020304" pitchFamily="18" charset="0"/>
                <a:ea typeface="Times New Roman" panose="02020603050405020304" pitchFamily="18" charset="0"/>
              </a:rPr>
              <a:t>.</a:t>
            </a:r>
          </a:p>
          <a:p>
            <a:pPr marL="342900" lvl="0" indent="-342900">
              <a:lnSpc>
                <a:spcPct val="115000"/>
              </a:lnSpc>
              <a:buFont typeface="Times New Roman" panose="02020603050405020304" pitchFamily="18" charset="0"/>
              <a:buChar char="-"/>
              <a:tabLst>
                <a:tab pos="408940" algn="l"/>
              </a:tabLst>
            </a:pPr>
            <a:r>
              <a:rPr lang="en-US" sz="1800" dirty="0">
                <a:effectLst/>
                <a:latin typeface="Times New Roman" panose="02020603050405020304" pitchFamily="18" charset="0"/>
                <a:ea typeface="Times New Roman" panose="02020603050405020304" pitchFamily="18" charset="0"/>
              </a:rPr>
              <a:t>Qua </a:t>
            </a:r>
            <a:r>
              <a:rPr lang="en-US" sz="1800" dirty="0" err="1">
                <a:effectLst/>
                <a:latin typeface="Times New Roman" panose="02020603050405020304" pitchFamily="18" charset="0"/>
                <a:ea typeface="Times New Roman" panose="02020603050405020304" pitchFamily="18" charset="0"/>
              </a:rPr>
              <a:t>câu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chuyện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giáo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dục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trẻ</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biết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yêu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quý</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chăm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sóc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cây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Biết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đoàn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kết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đểtạo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thành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sức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mạnh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tập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thể</a:t>
            </a:r>
            <a:endParaRPr lang="en-US" sz="1800" dirty="0">
              <a:effectLst/>
              <a:latin typeface="Times New Roman" panose="02020603050405020304" pitchFamily="18" charset="0"/>
              <a:ea typeface="Times New Roman" panose="02020603050405020304" pitchFamily="18" charset="0"/>
            </a:endParaRPr>
          </a:p>
          <a:p>
            <a:pPr lvl="0">
              <a:lnSpc>
                <a:spcPct val="115000"/>
              </a:lnSpc>
              <a:tabLst>
                <a:tab pos="408940" algn="l"/>
              </a:tabLst>
            </a:pPr>
            <a:endParaRPr lang="en-US" sz="18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D747DA44-95B6-0253-FFFB-3703CCB387C4}"/>
              </a:ext>
            </a:extLst>
          </p:cNvPr>
          <p:cNvSpPr txBox="1"/>
          <p:nvPr/>
        </p:nvSpPr>
        <p:spPr>
          <a:xfrm>
            <a:off x="575187" y="4488785"/>
            <a:ext cx="2816942" cy="646331"/>
          </a:xfrm>
          <a:prstGeom prst="rect">
            <a:avLst/>
          </a:prstGeom>
          <a:noFill/>
        </p:spPr>
        <p:txBody>
          <a:bodyPr wrap="square" rtlCol="0">
            <a:spAutoFit/>
          </a:bodyPr>
          <a:lstStyle/>
          <a:p>
            <a:r>
              <a:rPr lang="en-US" dirty="0">
                <a:solidFill>
                  <a:schemeClr val="accent1">
                    <a:lumMod val="75000"/>
                  </a:schemeClr>
                </a:solidFill>
                <a:latin typeface="UVN Nguyen Du" panose="04030805020802020802" pitchFamily="82" charset="0"/>
              </a:rPr>
              <a:t>Thái </a:t>
            </a:r>
            <a:r>
              <a:rPr lang="en-US" dirty="0" err="1">
                <a:solidFill>
                  <a:schemeClr val="accent1">
                    <a:lumMod val="75000"/>
                  </a:schemeClr>
                </a:solidFill>
                <a:latin typeface="UVN Nguyen Du" panose="04030805020802020802" pitchFamily="82" charset="0"/>
              </a:rPr>
              <a:t>độ</a:t>
            </a:r>
            <a:r>
              <a:rPr lang="en-US" dirty="0">
                <a:solidFill>
                  <a:schemeClr val="accent1">
                    <a:lumMod val="75000"/>
                  </a:schemeClr>
                </a:solidFill>
                <a:latin typeface="UVN Nguyen Du" panose="04030805020802020802" pitchFamily="82" charset="0"/>
              </a:rPr>
              <a:t>:</a:t>
            </a:r>
          </a:p>
          <a:p>
            <a:endParaRPr lang="en-US" dirty="0"/>
          </a:p>
        </p:txBody>
      </p:sp>
    </p:spTree>
    <p:custDataLst>
      <p:tags r:id="rId1"/>
    </p:custDataLst>
    <p:extLst>
      <p:ext uri="{BB962C8B-B14F-4D97-AF65-F5344CB8AC3E}">
        <p14:creationId xmlns:p14="http://schemas.microsoft.com/office/powerpoint/2010/main" val="326502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04EADC-6322-5C4E-AC60-0E424B54B1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
            <a:ext cx="12192000" cy="6858148"/>
          </a:xfrm>
          <a:prstGeom prst="rect">
            <a:avLst/>
          </a:prstGeom>
        </p:spPr>
      </p:pic>
      <p:pic>
        <p:nvPicPr>
          <p:cNvPr id="7" name="Picture 6">
            <a:extLst>
              <a:ext uri="{FF2B5EF4-FFF2-40B4-BE49-F238E27FC236}">
                <a16:creationId xmlns:a16="http://schemas.microsoft.com/office/drawing/2014/main" id="{B2ACFD3D-DFEA-E60B-3897-D4E2D3AF286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35" b="89971" l="4896" r="90000">
                        <a14:foregroundMark x1="8646" y1="37611" x2="8646" y2="37611"/>
                        <a14:foregroundMark x1="7396" y1="24926" x2="7396" y2="24926"/>
                        <a14:foregroundMark x1="6354" y1="38053" x2="6354" y2="38053"/>
                        <a14:foregroundMark x1="6354" y1="38053" x2="6354" y2="38053"/>
                        <a14:foregroundMark x1="4896" y1="24926" x2="4896" y2="24926"/>
                        <a14:foregroundMark x1="4896" y1="24926" x2="4896" y2="24926"/>
                        <a14:foregroundMark x1="40938" y1="30236" x2="40938" y2="30236"/>
                        <a14:foregroundMark x1="40938" y1="30236" x2="40938" y2="30236"/>
                        <a14:foregroundMark x1="40938" y1="21386" x2="40938" y2="21386"/>
                        <a14:foregroundMark x1="40938" y1="14749" x2="39792" y2="43215"/>
                        <a14:foregroundMark x1="63021" y1="16814" x2="63021" y2="41003"/>
                        <a14:foregroundMark x1="85417" y1="20944" x2="85313" y2="41593"/>
                        <a14:foregroundMark x1="13542" y1="69469" x2="13542" y2="80088"/>
                        <a14:foregroundMark x1="28125" y1="71829" x2="32292" y2="78171"/>
                        <a14:foregroundMark x1="32292" y1="78171" x2="32396" y2="78614"/>
                        <a14:foregroundMark x1="43333" y1="78171" x2="44479" y2="78171"/>
                        <a14:foregroundMark x1="56250" y1="23894" x2="56250" y2="23894"/>
                        <a14:foregroundMark x1="58854" y1="29056" x2="58854" y2="29056"/>
                        <a14:foregroundMark x1="87500" y1="28909" x2="86563" y2="31416"/>
                        <a14:foregroundMark x1="86875" y1="19912" x2="85417" y2="17847"/>
                        <a14:foregroundMark x1="47396" y1="34808" x2="47396" y2="34808"/>
                        <a14:foregroundMark x1="48021" y1="36873" x2="48021" y2="36873"/>
                        <a14:foregroundMark x1="30312" y1="29499" x2="30312" y2="29499"/>
                        <a14:foregroundMark x1="30104" y1="31268" x2="30104" y2="31268"/>
                        <a14:foregroundMark x1="36250" y1="34218" x2="36250" y2="34218"/>
                        <a14:foregroundMark x1="66250" y1="25811" x2="66146" y2="31416"/>
                        <a14:foregroundMark x1="67396" y1="25221" x2="67708" y2="30383"/>
                        <a14:foregroundMark x1="57188" y1="26254" x2="59479" y2="28761"/>
                        <a14:foregroundMark x1="56042" y1="24779" x2="57917" y2="27286"/>
                        <a14:foregroundMark x1="58229" y1="28466" x2="58229" y2="28466"/>
                        <a14:foregroundMark x1="57604" y1="27876" x2="57604" y2="27876"/>
                        <a14:foregroundMark x1="56979" y1="26401" x2="56979" y2="26401"/>
                        <a14:foregroundMark x1="56354" y1="26106" x2="56354" y2="26106"/>
                        <a14:foregroundMark x1="56875" y1="27139" x2="56875" y2="27139"/>
                        <a14:foregroundMark x1="69271" y1="30236" x2="69063" y2="32891"/>
                        <a14:foregroundMark x1="86771" y1="17699" x2="87604" y2="21829"/>
                        <a14:foregroundMark x1="84063" y1="26254" x2="83854" y2="29499"/>
                        <a14:foregroundMark x1="81667" y1="32891" x2="82500" y2="30826"/>
                        <a14:foregroundMark x1="81250" y1="32891" x2="81250" y2="32891"/>
                      </a14:backgroundRemoval>
                    </a14:imgEffect>
                  </a14:imgLayer>
                </a14:imgProps>
              </a:ext>
            </a:extLst>
          </a:blip>
          <a:srcRect l="29394" t="429" r="47891" b="44865"/>
          <a:stretch/>
        </p:blipFill>
        <p:spPr>
          <a:xfrm flipH="1">
            <a:off x="-418260" y="2653408"/>
            <a:ext cx="2933700" cy="4383381"/>
          </a:xfrm>
          <a:prstGeom prst="rect">
            <a:avLst/>
          </a:prstGeom>
        </p:spPr>
      </p:pic>
      <p:pic>
        <p:nvPicPr>
          <p:cNvPr id="1026" name="Picture 2" descr="Hình ảnh Con Gà Trống, Thiết Kế mẫu, Hình ảnh PNG, ảnh và Nền - Lovepik">
            <a:extLst>
              <a:ext uri="{FF2B5EF4-FFF2-40B4-BE49-F238E27FC236}">
                <a16:creationId xmlns:a16="http://schemas.microsoft.com/office/drawing/2014/main" id="{27E6DF9E-E2EE-55D4-FC9F-536381E08D4F}"/>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215869" y="510283"/>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râu Hình ảnh PNG | Vector Và Các Tập Tin PSD | Tải Về Miễn Phí Trên Pngtree">
            <a:extLst>
              <a:ext uri="{FF2B5EF4-FFF2-40B4-BE49-F238E27FC236}">
                <a16:creationId xmlns:a16="http://schemas.microsoft.com/office/drawing/2014/main" id="{73A46068-3905-FF87-ADB3-EA5F4AC9CA3A}"/>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66994" y="93651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ịt Con Dễ Thương Trên Nền Trắng | Công cụ đồ họa PSD Tải xuống miễn phí -  Pikbest">
            <a:extLst>
              <a:ext uri="{FF2B5EF4-FFF2-40B4-BE49-F238E27FC236}">
                <a16:creationId xmlns:a16="http://schemas.microsoft.com/office/drawing/2014/main" id="{7017FE19-43D7-DD63-F0FD-DC579AE6F134}"/>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871757" y="3244948"/>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Trâu Hình ảnh PNG | Vector Và Các Tập Tin PSD | Tải Về Miễn Phí Trên Pngtree">
            <a:extLst>
              <a:ext uri="{FF2B5EF4-FFF2-40B4-BE49-F238E27FC236}">
                <a16:creationId xmlns:a16="http://schemas.microsoft.com/office/drawing/2014/main" id="{A9C70711-697A-CEE3-EBF0-427107DE7610}"/>
              </a:ext>
            </a:extLst>
          </p:cNvPr>
          <p:cNvPicPr>
            <a:picLocks noChangeAspect="1" noChangeArrowheads="1"/>
          </p:cNvPicPr>
          <p:nvPr/>
        </p:nvPicPr>
        <p:blipFill>
          <a:blip r:embed="rId13">
            <a:biLevel thresh="75000"/>
            <a:extLst>
              <a:ext uri="{BEBA8EAE-BF5A-486C-A8C5-ECC9F3942E4B}">
                <a14:imgProps xmlns:a14="http://schemas.microsoft.com/office/drawing/2010/main">
                  <a14:imgLayer r:embed="rId10">
                    <a14:imgEffect>
                      <a14:backgroundRemoval t="10000" b="90000" l="10000" r="90000"/>
                    </a14:imgEffect>
                    <a14:imgEffect>
                      <a14:colorTemperature colorTemp="11200"/>
                    </a14:imgEffect>
                    <a14:imgEffect>
                      <a14:saturation sat="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07016" y="265497"/>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0E8DCCF9-A8D2-A0A5-9E21-D6FA94E61632}"/>
              </a:ext>
            </a:extLst>
          </p:cNvPr>
          <p:cNvPicPr>
            <a:picLocks noChangeAspect="1"/>
          </p:cNvPicPr>
          <p:nvPr/>
        </p:nvPicPr>
        <p:blipFill>
          <a:blip r:embed="rId14">
            <a:biLevel thresh="75000"/>
            <a:extLst>
              <a:ext uri="{BEBA8EAE-BF5A-486C-A8C5-ECC9F3942E4B}">
                <a14:imgProps xmlns:a14="http://schemas.microsoft.com/office/drawing/2010/main">
                  <a14:imgLayer r:embed="rId15">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t="15090"/>
          <a:stretch/>
        </p:blipFill>
        <p:spPr>
          <a:xfrm>
            <a:off x="738436" y="3290146"/>
            <a:ext cx="2935829" cy="3726977"/>
          </a:xfrm>
          <a:prstGeom prst="rect">
            <a:avLst/>
          </a:prstGeom>
        </p:spPr>
      </p:pic>
      <p:pic>
        <p:nvPicPr>
          <p:cNvPr id="19" name="Picture 18">
            <a:extLst>
              <a:ext uri="{FF2B5EF4-FFF2-40B4-BE49-F238E27FC236}">
                <a16:creationId xmlns:a16="http://schemas.microsoft.com/office/drawing/2014/main" id="{70FF2950-4066-6AFB-C162-CA45D5DF775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586220" y="3446408"/>
            <a:ext cx="2098396" cy="3214973"/>
          </a:xfrm>
          <a:prstGeom prst="rect">
            <a:avLst/>
          </a:prstGeom>
        </p:spPr>
      </p:pic>
      <p:pic>
        <p:nvPicPr>
          <p:cNvPr id="20" name="Picture 19">
            <a:extLst>
              <a:ext uri="{FF2B5EF4-FFF2-40B4-BE49-F238E27FC236}">
                <a16:creationId xmlns:a16="http://schemas.microsoft.com/office/drawing/2014/main" id="{F8BB5B07-4780-B899-1059-88FC844D23EF}"/>
              </a:ext>
            </a:extLst>
          </p:cNvPr>
          <p:cNvPicPr>
            <a:picLocks noChangeAspect="1"/>
          </p:cNvPicPr>
          <p:nvPr/>
        </p:nvPicPr>
        <p:blipFill>
          <a:blip r:embed="rId17">
            <a:biLevel thresh="75000"/>
            <a:extLst>
              <a:ext uri="{BEBA8EAE-BF5A-486C-A8C5-ECC9F3942E4B}">
                <a14:imgProps xmlns:a14="http://schemas.microsoft.com/office/drawing/2010/main">
                  <a14:imgLayer r:embed="rId18">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055798" y="3467665"/>
            <a:ext cx="2098396" cy="3214973"/>
          </a:xfrm>
          <a:prstGeom prst="rect">
            <a:avLst/>
          </a:prstGeom>
        </p:spPr>
      </p:pic>
      <p:pic>
        <p:nvPicPr>
          <p:cNvPr id="22" name="Picture 21">
            <a:extLst>
              <a:ext uri="{FF2B5EF4-FFF2-40B4-BE49-F238E27FC236}">
                <a16:creationId xmlns:a16="http://schemas.microsoft.com/office/drawing/2014/main" id="{0AC23BAC-1C41-ADC8-9EA0-C175281E1063}"/>
              </a:ext>
            </a:extLst>
          </p:cNvPr>
          <p:cNvPicPr>
            <a:picLocks noChangeAspect="1"/>
          </p:cNvPicPr>
          <p:nvPr/>
        </p:nvPicPr>
        <p:blipFill>
          <a:blip r:embed="rId19">
            <a:biLevel thresh="75000"/>
            <a:extLst>
              <a:ext uri="{BEBA8EAE-BF5A-486C-A8C5-ECC9F3942E4B}">
                <a14:imgProps xmlns:a14="http://schemas.microsoft.com/office/drawing/2010/main">
                  <a14:imgLayer r:embed="rId20">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r="52499" b="50105"/>
          <a:stretch/>
        </p:blipFill>
        <p:spPr>
          <a:xfrm>
            <a:off x="6029374" y="3856586"/>
            <a:ext cx="1188795" cy="1820215"/>
          </a:xfrm>
          <a:prstGeom prst="rect">
            <a:avLst/>
          </a:prstGeom>
        </p:spPr>
      </p:pic>
      <p:pic>
        <p:nvPicPr>
          <p:cNvPr id="24" name="Picture 23">
            <a:extLst>
              <a:ext uri="{FF2B5EF4-FFF2-40B4-BE49-F238E27FC236}">
                <a16:creationId xmlns:a16="http://schemas.microsoft.com/office/drawing/2014/main" id="{E879F3C5-2C12-D1B0-5E25-C5D7280EF945}"/>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802231" y="4629346"/>
            <a:ext cx="2502674" cy="3648128"/>
          </a:xfrm>
          <a:prstGeom prst="rect">
            <a:avLst/>
          </a:prstGeom>
        </p:spPr>
      </p:pic>
      <p:pic>
        <p:nvPicPr>
          <p:cNvPr id="26" name="Picture 25">
            <a:extLst>
              <a:ext uri="{FF2B5EF4-FFF2-40B4-BE49-F238E27FC236}">
                <a16:creationId xmlns:a16="http://schemas.microsoft.com/office/drawing/2014/main" id="{C51F4A47-099B-F0DF-D23C-1DD479346BFC}"/>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247099" y="465225"/>
            <a:ext cx="2310160" cy="3080214"/>
          </a:xfrm>
          <a:prstGeom prst="rect">
            <a:avLst/>
          </a:prstGeom>
        </p:spPr>
      </p:pic>
      <p:pic>
        <p:nvPicPr>
          <p:cNvPr id="28" name="Picture 27">
            <a:extLst>
              <a:ext uri="{FF2B5EF4-FFF2-40B4-BE49-F238E27FC236}">
                <a16:creationId xmlns:a16="http://schemas.microsoft.com/office/drawing/2014/main" id="{881320CE-F362-BC5D-E711-E044BE45F2B2}"/>
              </a:ext>
            </a:extLst>
          </p:cNvPr>
          <p:cNvPicPr>
            <a:picLocks noChangeAspect="1"/>
          </p:cNvPicPr>
          <p:nvPr/>
        </p:nvPicPr>
        <p:blipFill>
          <a:blip r:embed="rId23">
            <a:biLevel thresh="75000"/>
            <a:extLst>
              <a:ext uri="{BEBA8EAE-BF5A-486C-A8C5-ECC9F3942E4B}">
                <a14:imgProps xmlns:a14="http://schemas.microsoft.com/office/drawing/2010/main">
                  <a14:imgLayer r:embed="rId24">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224060" y="3615930"/>
            <a:ext cx="2310160" cy="3080214"/>
          </a:xfrm>
          <a:prstGeom prst="rect">
            <a:avLst/>
          </a:prstGeom>
        </p:spPr>
      </p:pic>
      <p:pic>
        <p:nvPicPr>
          <p:cNvPr id="30" name="Picture 29">
            <a:extLst>
              <a:ext uri="{FF2B5EF4-FFF2-40B4-BE49-F238E27FC236}">
                <a16:creationId xmlns:a16="http://schemas.microsoft.com/office/drawing/2014/main" id="{C7969C44-000E-CE0A-21DF-C0E61B331D50}"/>
              </a:ext>
            </a:extLst>
          </p:cNvPr>
          <p:cNvPicPr>
            <a:picLocks noChangeAspect="1"/>
          </p:cNvPicPr>
          <p:nvPr/>
        </p:nvPicPr>
        <p:blipFill>
          <a:blip r:embed="rId25">
            <a:extLst>
              <a:ext uri="{28A0092B-C50C-407E-A947-70E740481C1C}">
                <a14:useLocalDpi xmlns:a14="http://schemas.microsoft.com/office/drawing/2010/main" val="0"/>
              </a:ext>
            </a:extLst>
          </a:blip>
          <a:srcRect l="25391" t="26541" b="29999"/>
          <a:stretch/>
        </p:blipFill>
        <p:spPr>
          <a:xfrm>
            <a:off x="2220104" y="1825963"/>
            <a:ext cx="1544041" cy="1623158"/>
          </a:xfrm>
          <a:prstGeom prst="rect">
            <a:avLst/>
          </a:prstGeom>
        </p:spPr>
      </p:pic>
      <p:pic>
        <p:nvPicPr>
          <p:cNvPr id="31" name="Picture 30">
            <a:extLst>
              <a:ext uri="{FF2B5EF4-FFF2-40B4-BE49-F238E27FC236}">
                <a16:creationId xmlns:a16="http://schemas.microsoft.com/office/drawing/2014/main" id="{C0DE4BE8-A1AE-26BC-85D3-D5CC379CAA12}"/>
              </a:ext>
            </a:extLst>
          </p:cNvPr>
          <p:cNvPicPr>
            <a:picLocks noChangeAspect="1"/>
          </p:cNvPicPr>
          <p:nvPr/>
        </p:nvPicPr>
        <p:blipFill>
          <a:blip r:embed="rId26">
            <a:biLevel thresh="75000"/>
            <a:extLst>
              <a:ext uri="{BEBA8EAE-BF5A-486C-A8C5-ECC9F3942E4B}">
                <a14:imgProps xmlns:a14="http://schemas.microsoft.com/office/drawing/2010/main">
                  <a14:imgLayer r:embed="rId27">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l="25391" t="26541" b="29999"/>
          <a:stretch/>
        </p:blipFill>
        <p:spPr>
          <a:xfrm>
            <a:off x="2078182" y="431994"/>
            <a:ext cx="1544041" cy="1623158"/>
          </a:xfrm>
          <a:prstGeom prst="rect">
            <a:avLst/>
          </a:prstGeom>
        </p:spPr>
      </p:pic>
      <p:pic>
        <p:nvPicPr>
          <p:cNvPr id="33" name="Picture 32">
            <a:extLst>
              <a:ext uri="{FF2B5EF4-FFF2-40B4-BE49-F238E27FC236}">
                <a16:creationId xmlns:a16="http://schemas.microsoft.com/office/drawing/2014/main" id="{10DE8257-F95D-0EBA-36F2-2E4FB09C2CAA}"/>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263760" y="1295870"/>
            <a:ext cx="962567" cy="1636364"/>
          </a:xfrm>
          <a:prstGeom prst="rect">
            <a:avLst/>
          </a:prstGeom>
        </p:spPr>
      </p:pic>
      <p:pic>
        <p:nvPicPr>
          <p:cNvPr id="34" name="Picture 33">
            <a:extLst>
              <a:ext uri="{FF2B5EF4-FFF2-40B4-BE49-F238E27FC236}">
                <a16:creationId xmlns:a16="http://schemas.microsoft.com/office/drawing/2014/main" id="{69218296-EB40-F381-8754-9635C5C416BC}"/>
              </a:ext>
            </a:extLst>
          </p:cNvPr>
          <p:cNvPicPr>
            <a:picLocks noChangeAspect="1"/>
          </p:cNvPicPr>
          <p:nvPr/>
        </p:nvPicPr>
        <p:blipFill>
          <a:blip r:embed="rId29">
            <a:biLevel thresh="75000"/>
            <a:extLst>
              <a:ext uri="{BEBA8EAE-BF5A-486C-A8C5-ECC9F3942E4B}">
                <a14:imgProps xmlns:a14="http://schemas.microsoft.com/office/drawing/2010/main">
                  <a14:imgLayer r:embed="rId30">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392393" y="1443276"/>
            <a:ext cx="962567" cy="1636364"/>
          </a:xfrm>
          <a:prstGeom prst="rect">
            <a:avLst/>
          </a:prstGeom>
        </p:spPr>
      </p:pic>
    </p:spTree>
    <p:custDataLst>
      <p:tags r:id="rId1"/>
    </p:custDataLst>
    <p:extLst>
      <p:ext uri="{BB962C8B-B14F-4D97-AF65-F5344CB8AC3E}">
        <p14:creationId xmlns:p14="http://schemas.microsoft.com/office/powerpoint/2010/main" val="251994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B49F57-4A8C-9708-1202-34A1465257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477" y="0"/>
            <a:ext cx="5722374" cy="8126988"/>
          </a:xfrm>
          <a:prstGeom prst="rect">
            <a:avLst/>
          </a:prstGeom>
        </p:spPr>
      </p:pic>
      <p:pic>
        <p:nvPicPr>
          <p:cNvPr id="18" name="Picture 17">
            <a:extLst>
              <a:ext uri="{FF2B5EF4-FFF2-40B4-BE49-F238E27FC236}">
                <a16:creationId xmlns:a16="http://schemas.microsoft.com/office/drawing/2014/main" id="{6365FCE5-C210-3965-A9D5-41F1490133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3149" y="0"/>
            <a:ext cx="5722374" cy="8178226"/>
          </a:xfrm>
          <a:prstGeom prst="rect">
            <a:avLst/>
          </a:prstGeom>
        </p:spPr>
      </p:pic>
      <p:sp>
        <p:nvSpPr>
          <p:cNvPr id="4" name="TextBox 3">
            <a:extLst>
              <a:ext uri="{FF2B5EF4-FFF2-40B4-BE49-F238E27FC236}">
                <a16:creationId xmlns:a16="http://schemas.microsoft.com/office/drawing/2014/main" id="{1B89B5F9-C3E7-0C83-AC2D-CF5FC1EECB19}"/>
              </a:ext>
            </a:extLst>
          </p:cNvPr>
          <p:cNvSpPr txBox="1"/>
          <p:nvPr/>
        </p:nvSpPr>
        <p:spPr>
          <a:xfrm>
            <a:off x="18435" y="164209"/>
            <a:ext cx="5615449" cy="1477328"/>
          </a:xfrm>
          <a:prstGeom prst="rect">
            <a:avLst/>
          </a:prstGeom>
          <a:noFill/>
        </p:spPr>
        <p:txBody>
          <a:bodyPr wrap="square">
            <a:spAutoFit/>
          </a:bodyPr>
          <a:lstStyle/>
          <a:p>
            <a:r>
              <a:rPr lang="vi-VN" b="0" i="0" dirty="0">
                <a:effectLst/>
                <a:latin typeface="Roboto" panose="02000000000000000000" pitchFamily="2" charset="0"/>
              </a:rPr>
              <a:t>Vào mùa thu, ông già mang về một cây củ cải nhỏ và trồng trong vườn. Ngày ngày, ông ra sức chăm chút cho cây. Sáng nào ông cũng cho cây cải uống một gáo nước. Chiều nào ông cũng bắt sâu, nhỏ cỏ cho cây. </a:t>
            </a:r>
            <a:endParaRPr lang="en-US" dirty="0"/>
          </a:p>
        </p:txBody>
      </p:sp>
      <p:sp>
        <p:nvSpPr>
          <p:cNvPr id="6" name="TextBox 5">
            <a:extLst>
              <a:ext uri="{FF2B5EF4-FFF2-40B4-BE49-F238E27FC236}">
                <a16:creationId xmlns:a16="http://schemas.microsoft.com/office/drawing/2014/main" id="{7EEFD6CA-A12F-B21D-9B4C-51BD2DEFB1B6}"/>
              </a:ext>
            </a:extLst>
          </p:cNvPr>
          <p:cNvSpPr txBox="1"/>
          <p:nvPr/>
        </p:nvSpPr>
        <p:spPr>
          <a:xfrm>
            <a:off x="6052985" y="164209"/>
            <a:ext cx="6120580" cy="923330"/>
          </a:xfrm>
          <a:prstGeom prst="rect">
            <a:avLst/>
          </a:prstGeom>
          <a:noFill/>
        </p:spPr>
        <p:txBody>
          <a:bodyPr wrap="square">
            <a:spAutoFit/>
          </a:bodyPr>
          <a:lstStyle/>
          <a:p>
            <a:r>
              <a:rPr lang="vi-VN" b="0" i="0" dirty="0">
                <a:effectLst/>
                <a:latin typeface="Roboto" panose="02000000000000000000" pitchFamily="2" charset="0"/>
              </a:rPr>
              <a:t>Cây cải cũng không phụ lòng tốt của ông, nó lớn nhanh như thổi. Chẳng bao lâu nó đã trở thành một cây cải khổng lồ, to chưa từng thấy.</a:t>
            </a:r>
            <a:endParaRPr lang="en-US" dirty="0"/>
          </a:p>
        </p:txBody>
      </p:sp>
    </p:spTree>
    <p:custDataLst>
      <p:tags r:id="rId1"/>
    </p:custDataLst>
    <p:extLst>
      <p:ext uri="{BB962C8B-B14F-4D97-AF65-F5344CB8AC3E}">
        <p14:creationId xmlns:p14="http://schemas.microsoft.com/office/powerpoint/2010/main" val="1924126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8556DE-30AA-AA7F-78AD-C51453B7BD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75" y="6428"/>
            <a:ext cx="10306050" cy="6851572"/>
          </a:xfrm>
          <a:prstGeom prst="rect">
            <a:avLst/>
          </a:prstGeom>
        </p:spPr>
      </p:pic>
      <p:sp>
        <p:nvSpPr>
          <p:cNvPr id="6" name="TextBox 5">
            <a:extLst>
              <a:ext uri="{FF2B5EF4-FFF2-40B4-BE49-F238E27FC236}">
                <a16:creationId xmlns:a16="http://schemas.microsoft.com/office/drawing/2014/main" id="{D77B05C5-6B30-7AFA-7E0C-8B2A1A21E54C}"/>
              </a:ext>
            </a:extLst>
          </p:cNvPr>
          <p:cNvSpPr txBox="1"/>
          <p:nvPr/>
        </p:nvSpPr>
        <p:spPr>
          <a:xfrm>
            <a:off x="942975" y="129881"/>
            <a:ext cx="6098458" cy="1200329"/>
          </a:xfrm>
          <a:prstGeom prst="rect">
            <a:avLst/>
          </a:prstGeom>
          <a:noFill/>
        </p:spPr>
        <p:txBody>
          <a:bodyPr wrap="square">
            <a:spAutoFit/>
          </a:bodyPr>
          <a:lstStyle/>
          <a:p>
            <a:pPr algn="l"/>
            <a:r>
              <a:rPr lang="vi-VN" b="0" i="0" dirty="0">
                <a:effectLst/>
                <a:latin typeface="Roboto" panose="02000000000000000000" pitchFamily="2" charset="0"/>
              </a:rPr>
              <a:t>Một buổi sáng, ông già ra vườn định nhổ củ cải về cho bà cháu và cháu gái. Ông nhổ mãi, nhổ mãi mà cây cải vẫn không hề nhúc nhích. Ông gọi bà già:</a:t>
            </a:r>
          </a:p>
          <a:p>
            <a:pPr algn="l"/>
            <a:r>
              <a:rPr lang="vi-VN" b="0" i="0" dirty="0">
                <a:effectLst/>
                <a:latin typeface="Roboto" panose="02000000000000000000" pitchFamily="2" charset="0"/>
              </a:rPr>
              <a:t>- Bà nó ơi! Mau lại đây! Mau giúp tôi nhỏ củ cải!</a:t>
            </a:r>
          </a:p>
        </p:txBody>
      </p:sp>
    </p:spTree>
    <p:custDataLst>
      <p:tags r:id="rId1"/>
    </p:custDataLst>
    <p:extLst>
      <p:ext uri="{BB962C8B-B14F-4D97-AF65-F5344CB8AC3E}">
        <p14:creationId xmlns:p14="http://schemas.microsoft.com/office/powerpoint/2010/main" val="2019161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9FB5108-FA14-2A1F-B0C9-2A6221C8D9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725" y="0"/>
            <a:ext cx="10496550" cy="6865944"/>
          </a:xfrm>
          <a:prstGeom prst="rect">
            <a:avLst/>
          </a:prstGeom>
        </p:spPr>
      </p:pic>
      <p:sp>
        <p:nvSpPr>
          <p:cNvPr id="3" name="TextBox 2">
            <a:extLst>
              <a:ext uri="{FF2B5EF4-FFF2-40B4-BE49-F238E27FC236}">
                <a16:creationId xmlns:a16="http://schemas.microsoft.com/office/drawing/2014/main" id="{0BF514E0-EFF9-F5EB-C7F5-364FEA338915}"/>
              </a:ext>
            </a:extLst>
          </p:cNvPr>
          <p:cNvSpPr txBox="1"/>
          <p:nvPr/>
        </p:nvSpPr>
        <p:spPr>
          <a:xfrm>
            <a:off x="847725" y="0"/>
            <a:ext cx="6098458" cy="1200329"/>
          </a:xfrm>
          <a:prstGeom prst="rect">
            <a:avLst/>
          </a:prstGeom>
          <a:noFill/>
        </p:spPr>
        <p:txBody>
          <a:bodyPr wrap="square">
            <a:spAutoFit/>
          </a:bodyPr>
          <a:lstStyle/>
          <a:p>
            <a:pPr algn="l"/>
            <a:r>
              <a:rPr lang="vi-VN" b="0" i="0" dirty="0">
                <a:effectLst/>
                <a:latin typeface="Roboto" panose="02000000000000000000" pitchFamily="2" charset="0"/>
              </a:rPr>
              <a:t>Bà già chạy ra túm áo ông, ông nắm cây cải nhổ mãi, nhổ mãi vẫn không được. Bà già gọi cháu gái:</a:t>
            </a:r>
          </a:p>
          <a:p>
            <a:pPr algn="l"/>
            <a:r>
              <a:rPr lang="vi-VN" b="0" i="0" dirty="0">
                <a:effectLst/>
                <a:latin typeface="Roboto" panose="02000000000000000000" pitchFamily="2" charset="0"/>
              </a:rPr>
              <a:t>- Cháu gái ơi! Cháu gái ơi! Lại đây giúp ông bà nhổ củ cải với nào!</a:t>
            </a:r>
          </a:p>
        </p:txBody>
      </p:sp>
    </p:spTree>
    <p:custDataLst>
      <p:tags r:id="rId1"/>
    </p:custDataLst>
    <p:extLst>
      <p:ext uri="{BB962C8B-B14F-4D97-AF65-F5344CB8AC3E}">
        <p14:creationId xmlns:p14="http://schemas.microsoft.com/office/powerpoint/2010/main" val="1949316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D894A2B-33DC-6630-4870-6D1812C19F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575" y="27265"/>
            <a:ext cx="10610850" cy="6830735"/>
          </a:xfrm>
          <a:prstGeom prst="rect">
            <a:avLst/>
          </a:prstGeom>
        </p:spPr>
      </p:pic>
      <p:sp>
        <p:nvSpPr>
          <p:cNvPr id="3" name="TextBox 2">
            <a:extLst>
              <a:ext uri="{FF2B5EF4-FFF2-40B4-BE49-F238E27FC236}">
                <a16:creationId xmlns:a16="http://schemas.microsoft.com/office/drawing/2014/main" id="{0DE36CFB-B5B4-402A-D6F1-904F7E95AA83}"/>
              </a:ext>
            </a:extLst>
          </p:cNvPr>
          <p:cNvSpPr txBox="1"/>
          <p:nvPr/>
        </p:nvSpPr>
        <p:spPr>
          <a:xfrm>
            <a:off x="790575" y="152004"/>
            <a:ext cx="6098458" cy="1200329"/>
          </a:xfrm>
          <a:prstGeom prst="rect">
            <a:avLst/>
          </a:prstGeom>
          <a:noFill/>
        </p:spPr>
        <p:txBody>
          <a:bodyPr wrap="square">
            <a:spAutoFit/>
          </a:bodyPr>
          <a:lstStyle/>
          <a:p>
            <a:pPr algn="l"/>
            <a:r>
              <a:rPr lang="vi-VN" b="0" i="0" dirty="0">
                <a:effectLst/>
                <a:latin typeface="Roboto" panose="02000000000000000000" pitchFamily="2" charset="0"/>
              </a:rPr>
              <a:t>Cháu gái liền chạy lại kéo áo bà, bà túm áo ông, ông nắm cây cải nhổ mãi, nhổ mãi chẳng ăn thua gì. Cháu gái gọi Chó con:</a:t>
            </a:r>
          </a:p>
          <a:p>
            <a:pPr algn="l"/>
            <a:r>
              <a:rPr lang="vi-VN" b="0" i="0" dirty="0">
                <a:effectLst/>
                <a:latin typeface="Roboto" panose="02000000000000000000" pitchFamily="2" charset="0"/>
              </a:rPr>
              <a:t>- Chó con ơi! Mau lại đây! Mau giúp tôi nhổ củ cải nào!</a:t>
            </a:r>
          </a:p>
        </p:txBody>
      </p:sp>
    </p:spTree>
    <p:custDataLst>
      <p:tags r:id="rId1"/>
    </p:custDataLst>
    <p:extLst>
      <p:ext uri="{BB962C8B-B14F-4D97-AF65-F5344CB8AC3E}">
        <p14:creationId xmlns:p14="http://schemas.microsoft.com/office/powerpoint/2010/main" val="2470235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EE653F-C040-AC60-B7E4-7667A825BF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350" y="10840"/>
            <a:ext cx="10401300" cy="6847160"/>
          </a:xfrm>
          <a:prstGeom prst="rect">
            <a:avLst/>
          </a:prstGeom>
        </p:spPr>
      </p:pic>
      <p:sp>
        <p:nvSpPr>
          <p:cNvPr id="4" name="TextBox 3">
            <a:extLst>
              <a:ext uri="{FF2B5EF4-FFF2-40B4-BE49-F238E27FC236}">
                <a16:creationId xmlns:a16="http://schemas.microsoft.com/office/drawing/2014/main" id="{054B1B9C-31D9-6CBE-35BA-0811FAD5C7EB}"/>
              </a:ext>
            </a:extLst>
          </p:cNvPr>
          <p:cNvSpPr txBox="1"/>
          <p:nvPr/>
        </p:nvSpPr>
        <p:spPr>
          <a:xfrm>
            <a:off x="895350" y="10840"/>
            <a:ext cx="6098458" cy="1200329"/>
          </a:xfrm>
          <a:prstGeom prst="rect">
            <a:avLst/>
          </a:prstGeom>
          <a:noFill/>
        </p:spPr>
        <p:txBody>
          <a:bodyPr wrap="square">
            <a:spAutoFit/>
          </a:bodyPr>
          <a:lstStyle/>
          <a:p>
            <a:pPr algn="l"/>
            <a:r>
              <a:rPr lang="vi-VN" b="0" i="0" dirty="0">
                <a:effectLst/>
                <a:latin typeface="Roboto" panose="02000000000000000000" pitchFamily="2" charset="0"/>
              </a:rPr>
              <a:t>Chó con chạy lại ngậm lấy bím tóc của cháu gái. Cháu gái kéo áo bà, bà túm áo ông, ông nắm cây cải. Kéo mãi, nhổ mãi mà cây cải vẫn trơ trơ. Chó con gọi mèo con:</a:t>
            </a:r>
          </a:p>
          <a:p>
            <a:pPr algn="l"/>
            <a:r>
              <a:rPr lang="vi-VN" b="0" i="0" dirty="0">
                <a:effectLst/>
                <a:latin typeface="Roboto" panose="02000000000000000000" pitchFamily="2" charset="0"/>
              </a:rPr>
              <a:t>- Mèo con ơi! Mau lại đây! Mau giúp tôi nhổ củ cải!</a:t>
            </a:r>
          </a:p>
        </p:txBody>
      </p:sp>
    </p:spTree>
    <p:custDataLst>
      <p:tags r:id="rId1"/>
    </p:custDataLst>
    <p:extLst>
      <p:ext uri="{BB962C8B-B14F-4D97-AF65-F5344CB8AC3E}">
        <p14:creationId xmlns:p14="http://schemas.microsoft.com/office/powerpoint/2010/main" val="2780417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B21D61E-AACB-4E16-9D9A-CBDF5D0B32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0"/>
            <a:ext cx="10668000" cy="6867525"/>
          </a:xfrm>
          <a:prstGeom prst="rect">
            <a:avLst/>
          </a:prstGeom>
        </p:spPr>
      </p:pic>
      <p:sp>
        <p:nvSpPr>
          <p:cNvPr id="3" name="TextBox 2">
            <a:extLst>
              <a:ext uri="{FF2B5EF4-FFF2-40B4-BE49-F238E27FC236}">
                <a16:creationId xmlns:a16="http://schemas.microsoft.com/office/drawing/2014/main" id="{08349D4A-244D-F535-6658-007A42FC5F5D}"/>
              </a:ext>
            </a:extLst>
          </p:cNvPr>
          <p:cNvSpPr txBox="1"/>
          <p:nvPr/>
        </p:nvSpPr>
        <p:spPr>
          <a:xfrm>
            <a:off x="762000" y="0"/>
            <a:ext cx="6098458" cy="1477328"/>
          </a:xfrm>
          <a:prstGeom prst="rect">
            <a:avLst/>
          </a:prstGeom>
          <a:noFill/>
        </p:spPr>
        <p:txBody>
          <a:bodyPr wrap="square">
            <a:spAutoFit/>
          </a:bodyPr>
          <a:lstStyle/>
          <a:p>
            <a:pPr algn="l"/>
            <a:r>
              <a:rPr lang="vi-VN" b="0" i="0" dirty="0">
                <a:effectLst/>
                <a:latin typeface="Roboto" panose="02000000000000000000" pitchFamily="2" charset="0"/>
              </a:rPr>
              <a:t>Mèo con chạy lại cắn đuôi Chó con, Chó con ngậm bím tóc cháu gái, cháu gái kéo áo bà, bà túm áo ông, ông nắm cây cải. Kéo mãi, nhổ mãi mà cây cải vẫn ì ra. Mèo con gọi Chuột nhắt:</a:t>
            </a:r>
          </a:p>
          <a:p>
            <a:pPr algn="l"/>
            <a:r>
              <a:rPr lang="vi-VN" b="0" i="0" dirty="0">
                <a:effectLst/>
                <a:latin typeface="Roboto" panose="02000000000000000000" pitchFamily="2" charset="0"/>
              </a:rPr>
              <a:t>- Chuột nhắt ơi! Mau lại đây! Mau giúp tôi nhổ củ cải!</a:t>
            </a:r>
          </a:p>
        </p:txBody>
      </p:sp>
    </p:spTree>
    <p:custDataLst>
      <p:tags r:id="rId1"/>
    </p:custDataLst>
    <p:extLst>
      <p:ext uri="{BB962C8B-B14F-4D97-AF65-F5344CB8AC3E}">
        <p14:creationId xmlns:p14="http://schemas.microsoft.com/office/powerpoint/2010/main" val="5408769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UUID" val="{17AABD07-460D-4264-86BE-53E2DD7F57E0}"/>
  <p:tag name="ISPRING_RESOURCE_FOLDER" val="C:\Users\dieu linh\Desktop\nam hoc 2024-2025\nhổ củ cải\pp nhổ củ cải\"/>
  <p:tag name="ISPRING_PRESENTATION_PATH" val="C:\Users\dieu linh\Desktop\nam hoc 2024-2025\nhổ củ cải\pp nhổ củ cải.pptx"/>
  <p:tag name="ISPRING_PROJECT_VERSION" val="9.3"/>
  <p:tag name="ISPRING_PROJECT_FOLDER_UPDATED" val="1"/>
  <p:tag name="ISPRING_SCREEN_RECS_UPDATED" val="C:\Users\dieu linh\Desktop\nam hoc 2024-2025\nhổ củ cải\pp nhổ củ cải\"/>
  <p:tag name="FLASHSPRING_ZOOM_TAG" val="69"/>
  <p:tag name="ISPRING_PRESENTATION_INFO_2" val="&lt;?xml version=&quot;1.0&quot; encoding=&quot;UTF-8&quot; standalone=&quot;no&quot; ?&gt;&#10;&lt;presentation2&gt;&#10;&#10;  &lt;slides&gt;&#10;    &lt;slide id=&quot;{4E7CB79A-1522-4D97-96F8-A228E65D5C0A}&quot; pptId=&quot;268&quot;/&gt;&#10;    &lt;slide id=&quot;{E18A55AE-A1DC-4BB8-B709-34AC3E3A8602}&quot; pptId=&quot;270&quot;/&gt;&#10;    &lt;slide id=&quot;{6D9BD9CE-7B89-4B62-96AD-4DE7D5E5EE92}&quot; pptId=&quot;266&quot;/&gt;&#10;    &lt;slide id=&quot;{715124CB-73B5-493E-8237-AFEE19E51778}&quot; pptId=&quot;256&quot;/&gt;&#10;    &lt;slide id=&quot;{FCF004DF-69E8-4082-8141-002680CE72FF}&quot; pptId=&quot;265&quot;/&gt;&#10;    &lt;slide id=&quot;{7B0C22B2-FFEB-403E-8583-DAC848A98427}&quot; pptId=&quot;263&quot;/&gt;&#10;    &lt;slide id=&quot;{2B70F987-6C5B-4AC6-BD72-CCFA054A4BE5}&quot; pptId=&quot;262&quot;/&gt;&#10;    &lt;slide id=&quot;{81C05675-35F7-4873-B1ED-8C39F1F7EDDB}&quot; pptId=&quot;260&quot;/&gt;&#10;    &lt;slide id=&quot;{324B0593-2A97-48D3-834E-7CB32E1A2A62}&quot; pptId=&quot;257&quot;/&gt;&#10;    &lt;slide id=&quot;{1C5BF045-074A-48C8-A211-DA6754F854CA}&quot; pptId=&quot;258&quot;/&gt;&#10;    &lt;slide id=&quot;{17E03616-DEBB-4700-A2B3-7AA76F5F0574}&quot; pptId=&quot;269&quot;/&gt;&#10;  &lt;/slides&gt;&#10;&#10;  &lt;narration&gt;&#10;    &lt;audioTracks&gt;&#10;      &lt;audioTrack muted=&quot;false&quot; name=&quot;Audio 1&quot; resource=&quot;85145fb9&quot; slideId=&quot;{E18A55AE-A1DC-4BB8-B709-34AC3E3A8602}&quot; startTime=&quot;0&quot; stepIndex=&quot;0&quot; volume=&quot;1&quot;&gt;&#10;        &lt;audio channels=&quot;1&quot; format=&quot;s16&quot; sampleRate=&quot;44100&quot;/&gt;&#10;      &lt;/audioTrack&gt;&#10;    &lt;/audioTracks&gt;&#10;    &lt;videoTracks/&gt;&#10;  &lt;/narration&gt;&#10;&#10;&lt;/presentation2&gt;&#10;"/>
</p:tagLst>
</file>

<file path=ppt/tags/tag10.xml><?xml version="1.0" encoding="utf-8"?>
<p:tagLst xmlns:a="http://schemas.openxmlformats.org/drawingml/2006/main" xmlns:r="http://schemas.openxmlformats.org/officeDocument/2006/relationships" xmlns:p="http://schemas.openxmlformats.org/presentationml/2006/main">
  <p:tag name="ISPRING_SLIDE_ID_2" val="{324B0593-2A97-48D3-834E-7CB32E1A2A62}"/>
  <p:tag name="GENSWF_ADVANCE_TIME" val="5.000"/>
  <p:tag name="ISPRING_CUSTOM_TIMING_USED" val="1"/>
</p:tagLst>
</file>

<file path=ppt/tags/tag11.xml><?xml version="1.0" encoding="utf-8"?>
<p:tagLst xmlns:a="http://schemas.openxmlformats.org/drawingml/2006/main" xmlns:r="http://schemas.openxmlformats.org/officeDocument/2006/relationships" xmlns:p="http://schemas.openxmlformats.org/presentationml/2006/main">
  <p:tag name="ISPRING_SLIDE_ID_2" val="{1C5BF045-074A-48C8-A211-DA6754F854CA}"/>
  <p:tag name="GENSWF_ADVANCE_TIME" val="5.000"/>
  <p:tag name="ISPRING_CUSTOM_TIMING_USED" val="1"/>
</p:tagLst>
</file>

<file path=ppt/tags/tag12.xml><?xml version="1.0" encoding="utf-8"?>
<p:tagLst xmlns:a="http://schemas.openxmlformats.org/drawingml/2006/main" xmlns:r="http://schemas.openxmlformats.org/officeDocument/2006/relationships" xmlns:p="http://schemas.openxmlformats.org/presentationml/2006/main">
  <p:tag name="ISPRING_SLIDE_ID_2" val="{17E03616-DEBB-4700-A2B3-7AA76F5F0574}"/>
  <p:tag name="GENSWF_ADVANCE_TIME" val="5.000"/>
  <p:tag name="TIMING" val="|0.001"/>
  <p:tag name="ISPRING_CUSTOM_TIMING_USED" val="1"/>
</p:tagLst>
</file>

<file path=ppt/tags/tag2.xml><?xml version="1.0" encoding="utf-8"?>
<p:tagLst xmlns:a="http://schemas.openxmlformats.org/drawingml/2006/main" xmlns:r="http://schemas.openxmlformats.org/officeDocument/2006/relationships" xmlns:p="http://schemas.openxmlformats.org/presentationml/2006/main">
  <p:tag name="ISPRING_SLIDE_ID_2" val="{4E7CB79A-1522-4D97-96F8-A228E65D5C0A}"/>
  <p:tag name="GENSWF_ADVANCE_TIME" val="7.001"/>
  <p:tag name="TIMING" val="|0.001|2.75|1.75|0.5"/>
  <p:tag name="ISPRING_CUSTOM_TIMING_USED" val="1"/>
</p:tagLst>
</file>

<file path=ppt/tags/tag3.xml><?xml version="1.0" encoding="utf-8"?>
<p:tagLst xmlns:a="http://schemas.openxmlformats.org/drawingml/2006/main" xmlns:r="http://schemas.openxmlformats.org/officeDocument/2006/relationships" xmlns:p="http://schemas.openxmlformats.org/presentationml/2006/main">
  <p:tag name="ISPRING_SLIDE_ID_2" val="{E18A55AE-A1DC-4BB8-B709-34AC3E3A8602}"/>
  <p:tag name="GENSWF_ADVANCE_TIME" val="72.291"/>
  <p:tag name="ISPRING_CUSTOM_TIMING_USED" val="1"/>
</p:tagLst>
</file>

<file path=ppt/tags/tag4.xml><?xml version="1.0" encoding="utf-8"?>
<p:tagLst xmlns:a="http://schemas.openxmlformats.org/drawingml/2006/main" xmlns:r="http://schemas.openxmlformats.org/officeDocument/2006/relationships" xmlns:p="http://schemas.openxmlformats.org/presentationml/2006/main">
  <p:tag name="ISPRING_SLIDE_ID_2" val="{6D9BD9CE-7B89-4B62-96AD-4DE7D5E5EE92}"/>
  <p:tag name="GENSWF_ADVANCE_TIME" val="8.501"/>
  <p:tag name="TIMING" val="|0.001|2|0.5|2|2"/>
  <p:tag name="ISPRING_CUSTOM_TIMING_USED" val="1"/>
</p:tagLst>
</file>

<file path=ppt/tags/tag5.xml><?xml version="1.0" encoding="utf-8"?>
<p:tagLst xmlns:a="http://schemas.openxmlformats.org/drawingml/2006/main" xmlns:r="http://schemas.openxmlformats.org/officeDocument/2006/relationships" xmlns:p="http://schemas.openxmlformats.org/presentationml/2006/main">
  <p:tag name="ISPRING_SLIDE_ID_2" val="{715124CB-73B5-493E-8237-AFEE19E51778}"/>
  <p:tag name="GENSWF_ADVANCE_TIME" val="5.000"/>
  <p:tag name="ISPRING_CUSTOM_TIMING_USED" val="1"/>
</p:tagLst>
</file>

<file path=ppt/tags/tag6.xml><?xml version="1.0" encoding="utf-8"?>
<p:tagLst xmlns:a="http://schemas.openxmlformats.org/drawingml/2006/main" xmlns:r="http://schemas.openxmlformats.org/officeDocument/2006/relationships" xmlns:p="http://schemas.openxmlformats.org/presentationml/2006/main">
  <p:tag name="ISPRING_SLIDE_ID_2" val="{FCF004DF-69E8-4082-8141-002680CE72FF}"/>
  <p:tag name="GENSWF_ADVANCE_TIME" val="5.000"/>
  <p:tag name="ISPRING_CUSTOM_TIMING_USED" val="1"/>
</p:tagLst>
</file>

<file path=ppt/tags/tag7.xml><?xml version="1.0" encoding="utf-8"?>
<p:tagLst xmlns:a="http://schemas.openxmlformats.org/drawingml/2006/main" xmlns:r="http://schemas.openxmlformats.org/officeDocument/2006/relationships" xmlns:p="http://schemas.openxmlformats.org/presentationml/2006/main">
  <p:tag name="ISPRING_SLIDE_ID_2" val="{7B0C22B2-FFEB-403E-8583-DAC848A98427}"/>
  <p:tag name="GENSWF_ADVANCE_TIME" val="5.000"/>
  <p:tag name="ISPRING_CUSTOM_TIMING_USED" val="1"/>
</p:tagLst>
</file>

<file path=ppt/tags/tag8.xml><?xml version="1.0" encoding="utf-8"?>
<p:tagLst xmlns:a="http://schemas.openxmlformats.org/drawingml/2006/main" xmlns:r="http://schemas.openxmlformats.org/officeDocument/2006/relationships" xmlns:p="http://schemas.openxmlformats.org/presentationml/2006/main">
  <p:tag name="ISPRING_SLIDE_ID_2" val="{2B70F987-6C5B-4AC6-BD72-CCFA054A4BE5}"/>
  <p:tag name="GENSWF_ADVANCE_TIME" val="5.000"/>
  <p:tag name="ISPRING_CUSTOM_TIMING_USED" val="1"/>
</p:tagLst>
</file>

<file path=ppt/tags/tag9.xml><?xml version="1.0" encoding="utf-8"?>
<p:tagLst xmlns:a="http://schemas.openxmlformats.org/drawingml/2006/main" xmlns:r="http://schemas.openxmlformats.org/officeDocument/2006/relationships" xmlns:p="http://schemas.openxmlformats.org/presentationml/2006/main">
  <p:tag name="ISPRING_SLIDE_ID_2" val="{81C05675-35F7-4873-B1ED-8C39F1F7EDDB}"/>
  <p:tag name="GENSWF_ADVANCE_TIME" val="5.000"/>
  <p:tag name="ISPRING_CUSTOM_TIMING_US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TotalTime>
  <Words>730</Words>
  <Application>Microsoft Office PowerPoint</Application>
  <PresentationFormat>Widescreen</PresentationFormat>
  <Paragraphs>48</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Roboto</vt:lpstr>
      <vt:lpstr>Times New Roman</vt:lpstr>
      <vt:lpstr>UVN Nguyen Du</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dieu linh</dc:creator>
  <cp:lastModifiedBy>May 3</cp:lastModifiedBy>
  <cp:revision>9</cp:revision>
  <dcterms:created xsi:type="dcterms:W3CDTF">2024-10-15T05:03:33Z</dcterms:created>
  <dcterms:modified xsi:type="dcterms:W3CDTF">2025-05-07T13:45:03Z</dcterms:modified>
</cp:coreProperties>
</file>