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9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5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64993-359C-4E38-BA25-5CD087D86810}" type="datetimeFigureOut">
              <a:rPr lang="en-US" smtClean="0"/>
              <a:t>07/05/25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11A7-AB6A-4E01-87CC-5211B5F2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523E-9BD3-20E8-0E69-B67FF814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1047-8959-E6D9-31C6-D662A7CE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9F6D0-CC67-77B2-CA46-6049B2749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942810-F9D8-280C-74C0-8227649085CA}"/>
              </a:ext>
            </a:extLst>
          </p:cNvPr>
          <p:cNvSpPr txBox="1"/>
          <p:nvPr/>
        </p:nvSpPr>
        <p:spPr>
          <a:xfrm>
            <a:off x="3432517" y="36576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E33E9-7EC5-3527-85CA-07A9A509BD53}"/>
              </a:ext>
            </a:extLst>
          </p:cNvPr>
          <p:cNvSpPr txBox="1"/>
          <p:nvPr/>
        </p:nvSpPr>
        <p:spPr>
          <a:xfrm>
            <a:off x="1972636" y="1600200"/>
            <a:ext cx="8229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XÃ HỘI </a:t>
            </a:r>
          </a:p>
          <a:p>
            <a:pPr algn="ctr"/>
            <a:endParaRPr lang="en-US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NỘI QUY LỚP HỌC </a:t>
            </a:r>
          </a:p>
          <a:p>
            <a:pPr algn="ctr"/>
            <a:r>
              <a:rPr lang="en-US" sz="28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3 – 4 TUỔI </a:t>
            </a:r>
          </a:p>
          <a:p>
            <a:pPr algn="ctr"/>
            <a:r>
              <a:rPr lang="en-US" sz="28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20 – 25 PHÚT</a:t>
            </a:r>
          </a:p>
          <a:p>
            <a:pPr algn="ctr"/>
            <a:r>
              <a:rPr lang="en-US" sz="28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HOÀNG ANH </a:t>
            </a:r>
            <a:endParaRPr lang="en-US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2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9" y="5943600"/>
            <a:ext cx="5486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Đi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học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đóng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giê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2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3871" y="61970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BiÕt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ng¨n</a:t>
            </a:r>
            <a:r>
              <a:rPr lang="en-US" sz="3200" b="1" dirty="0">
                <a:latin typeface=".VnAvant" pitchFamily="34" charset="0"/>
              </a:rPr>
              <a:t> l¾p </a:t>
            </a:r>
            <a:r>
              <a:rPr lang="en-US" sz="3200" b="1" dirty="0" err="1">
                <a:latin typeface=".VnAvant" pitchFamily="34" charset="0"/>
              </a:rPr>
              <a:t>gän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gµng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056" name="Picture 8" descr="Vector Hai Đứa Trẻ Đang Chơi Đồ Chơi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6750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7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92086" y="6096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BiÕt</a:t>
            </a:r>
            <a:r>
              <a:rPr lang="en-US" sz="3200" b="1" dirty="0">
                <a:latin typeface=".VnAvant" pitchFamily="34" charset="0"/>
              </a:rPr>
              <a:t> l¾ng </a:t>
            </a:r>
            <a:r>
              <a:rPr lang="en-US" sz="3200" b="1" dirty="0" err="1">
                <a:latin typeface=".VnAvant" pitchFamily="34" charset="0"/>
              </a:rPr>
              <a:t>nghe</a:t>
            </a:r>
            <a:r>
              <a:rPr lang="en-US" sz="3200" b="1" dirty="0">
                <a:latin typeface=".VnAvant" pitchFamily="34" charset="0"/>
              </a:rPr>
              <a:t> vµ chia </a:t>
            </a:r>
            <a:r>
              <a:rPr lang="en-US" sz="3200" b="1" dirty="0" err="1">
                <a:latin typeface=".VnAvant" pitchFamily="34" charset="0"/>
              </a:rPr>
              <a:t>sÎ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080" name="Picture 8" descr="Tranh tô màu cô giáo và học sinh đẹp, dễ thương và tình cảm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72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28599"/>
            <a:ext cx="281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2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RÈN KỶ NĂNG CHÀO HỎI LỄ PHÉP CHO TRẺ | Giáo á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2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242085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BiÕt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lÔ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phÐp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chµo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hái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3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0"/>
            <a:ext cx="8969829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6019800"/>
            <a:ext cx="5365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Vøt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r¸c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n¬i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quy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Þnh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76200"/>
            <a:ext cx="472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2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Mỗi ngày bé đến lớp - Website của Trường Mầm non Phú L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92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5608" y="5797395"/>
            <a:ext cx="6221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Trang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phôc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gän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gµng</a:t>
            </a:r>
            <a:r>
              <a:rPr lang="en-US" sz="3200" b="1" dirty="0">
                <a:latin typeface=".VnAvant" pitchFamily="34" charset="0"/>
              </a:rPr>
              <a:t>, s¹ch </a:t>
            </a:r>
            <a:r>
              <a:rPr lang="en-US" sz="3200" b="1" dirty="0" err="1">
                <a:latin typeface=".VnAvant" pitchFamily="34" charset="0"/>
              </a:rPr>
              <a:t>sÏ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1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93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May 3</cp:lastModifiedBy>
  <cp:revision>8</cp:revision>
  <dcterms:created xsi:type="dcterms:W3CDTF">2023-08-30T01:51:05Z</dcterms:created>
  <dcterms:modified xsi:type="dcterms:W3CDTF">2025-05-07T14:10:21Z</dcterms:modified>
</cp:coreProperties>
</file>