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3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2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9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3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0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6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7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8969-93A3-40F3-9969-37BD0D3D89E4}" type="datetimeFigureOut">
              <a:rPr lang="en-US" smtClean="0"/>
              <a:t>07/05/25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FDBE-1963-43DE-B75A-946778580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E0A26-685E-A042-540C-23D787E8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66579-3044-8930-539D-5318C11B65CE}"/>
              </a:ext>
            </a:extLst>
          </p:cNvPr>
          <p:cNvSpPr txBox="1"/>
          <p:nvPr/>
        </p:nvSpPr>
        <p:spPr>
          <a:xfrm>
            <a:off x="2999935" y="295817"/>
            <a:ext cx="6196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DCF81-B971-6B05-1DFC-FE66C0E2FCBD}"/>
              </a:ext>
            </a:extLst>
          </p:cNvPr>
          <p:cNvSpPr txBox="1"/>
          <p:nvPr/>
        </p:nvSpPr>
        <p:spPr>
          <a:xfrm>
            <a:off x="2377440" y="1596892"/>
            <a:ext cx="746994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NGÔN NGỮ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: LỜI 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 : 3 – 4 TUỔI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 : 20 – 25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HOÀNG ANH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6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5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91" y="2549237"/>
            <a:ext cx="4507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138" y="96251"/>
            <a:ext cx="7830051" cy="62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5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98255"/>
            <a:ext cx="6105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236" y="0"/>
            <a:ext cx="608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9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837" y="2050472"/>
            <a:ext cx="56249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8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en-US" sz="8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182" y="0"/>
            <a:ext cx="6049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0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4" y="0"/>
            <a:ext cx="60036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91" y="907811"/>
            <a:ext cx="63730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Lời chào thân thương quá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Làm mát ruột cả nhà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Đẹp hơn mọi bông hoa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Cháu kính yêu trao tặng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Chỉ những người đi vắng</a:t>
            </a:r>
          </a:p>
          <a:p>
            <a:pPr>
              <a:lnSpc>
                <a:spcPct val="150000"/>
              </a:lnSpc>
            </a:pPr>
            <a:r>
              <a:rPr lang="vi-VN" sz="3600" i="1" dirty="0">
                <a:solidFill>
                  <a:srgbClr val="7030A0"/>
                </a:solidFill>
                <a:latin typeface="+mj-lt"/>
              </a:rPr>
              <a:t>Cháu không được tặng “chào”.</a:t>
            </a:r>
            <a:endParaRPr lang="en-US" sz="3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35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99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24H</dc:creator>
  <cp:lastModifiedBy>May 3</cp:lastModifiedBy>
  <cp:revision>13</cp:revision>
  <dcterms:created xsi:type="dcterms:W3CDTF">2024-10-29T08:41:58Z</dcterms:created>
  <dcterms:modified xsi:type="dcterms:W3CDTF">2025-05-07T13:49:02Z</dcterms:modified>
</cp:coreProperties>
</file>