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3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  <p:sldId id="426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F1D8-CC48-5785-A9EE-7C459A07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1B11-9FA8-9294-9A5B-BAE9A6945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767E2-3DF6-BAD3-56B5-F337BA15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3B586-225D-9C07-C6B7-0FDAAD1839CD}"/>
              </a:ext>
            </a:extLst>
          </p:cNvPr>
          <p:cNvSpPr txBox="1"/>
          <p:nvPr/>
        </p:nvSpPr>
        <p:spPr>
          <a:xfrm>
            <a:off x="3432517" y="36576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E97E4-58A5-8767-F674-64846CBC7B24}"/>
              </a:ext>
            </a:extLst>
          </p:cNvPr>
          <p:cNvSpPr txBox="1"/>
          <p:nvPr/>
        </p:nvSpPr>
        <p:spPr>
          <a:xfrm>
            <a:off x="2729132" y="1600200"/>
            <a:ext cx="74731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: CON CUA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HOÀNG ANH </a:t>
            </a:r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0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88</Words>
  <Application>Microsoft Office PowerPoint</Application>
  <PresentationFormat>On-screen Show (4:3)</PresentationFormat>
  <Paragraphs>23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May 3</cp:lastModifiedBy>
  <cp:revision>55</cp:revision>
  <dcterms:created xsi:type="dcterms:W3CDTF">2024-12-30T09:38:02Z</dcterms:created>
  <dcterms:modified xsi:type="dcterms:W3CDTF">2025-05-07T14:11:45Z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