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9" r:id="rId4"/>
    <p:sldId id="260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8969-93A3-40F3-9969-37BD0D3D89E4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DBE-1963-43DE-B75A-94677858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5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8969-93A3-40F3-9969-37BD0D3D89E4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DBE-1963-43DE-B75A-94677858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8969-93A3-40F3-9969-37BD0D3D89E4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DBE-1963-43DE-B75A-94677858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2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8969-93A3-40F3-9969-37BD0D3D89E4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DBE-1963-43DE-B75A-94677858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9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8969-93A3-40F3-9969-37BD0D3D89E4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DBE-1963-43DE-B75A-94677858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8969-93A3-40F3-9969-37BD0D3D89E4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DBE-1963-43DE-B75A-94677858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0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8969-93A3-40F3-9969-37BD0D3D89E4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DBE-1963-43DE-B75A-94677858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8969-93A3-40F3-9969-37BD0D3D89E4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DBE-1963-43DE-B75A-94677858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8969-93A3-40F3-9969-37BD0D3D89E4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DBE-1963-43DE-B75A-94677858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7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8969-93A3-40F3-9969-37BD0D3D89E4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DBE-1963-43DE-B75A-94677858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9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8969-93A3-40F3-9969-37BD0D3D89E4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DBE-1963-43DE-B75A-94677858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7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08969-93A3-40F3-9969-37BD0D3D89E4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AFDBE-1963-43DE-B75A-94677858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ACC75-9DAA-D72D-1180-41044A8DA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AD4AD-34FB-950E-DF52-73252ECC4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782C7-937A-A743-80D3-10934F285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9C55E4-22ED-E689-E5E4-BDF684A8E687}"/>
              </a:ext>
            </a:extLst>
          </p:cNvPr>
          <p:cNvSpPr txBox="1"/>
          <p:nvPr/>
        </p:nvSpPr>
        <p:spPr>
          <a:xfrm>
            <a:off x="3432517" y="365760"/>
            <a:ext cx="587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320E6-9B43-78BA-3F28-1349551E9BB3}"/>
              </a:ext>
            </a:extLst>
          </p:cNvPr>
          <p:cNvSpPr txBox="1"/>
          <p:nvPr/>
        </p:nvSpPr>
        <p:spPr>
          <a:xfrm>
            <a:off x="2729132" y="1600200"/>
            <a:ext cx="74731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 </a:t>
            </a:r>
          </a:p>
          <a:p>
            <a:pPr algn="ctr"/>
            <a:endParaRPr 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: EM YÊU NHÀ EM </a:t>
            </a:r>
          </a:p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3 – 4 TUỔI </a:t>
            </a:r>
          </a:p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 20 – 25 PHÚT</a:t>
            </a:r>
          </a:p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HOÀNG ANH </a:t>
            </a:r>
            <a:endParaRPr lang="en-US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3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5862320" y="0"/>
            <a:ext cx="10160" cy="6786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7640" y="-82821"/>
            <a:ext cx="6309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509"/>
            <a:ext cx="12202159" cy="60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57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034417"/>
            <a:ext cx="6022109" cy="33167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đàn chim sẻ bên thềm líu lo</a:t>
            </a:r>
          </a:p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nàng gà mái hoa mơ</a:t>
            </a:r>
          </a:p>
          <a:p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 ta cục tác khi vừa đẻ xong</a:t>
            </a:r>
          </a:p>
          <a:p>
            <a:pPr algn="ctr">
              <a:lnSpc>
                <a:spcPct val="150000"/>
              </a:lnSpc>
            </a:pP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09" y="0"/>
            <a:ext cx="6169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5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 r="7803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262909"/>
            <a:ext cx="6096000" cy="2200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9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019" y="637310"/>
            <a:ext cx="62160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/>
              <a:t>   </a:t>
            </a:r>
            <a:endParaRPr lang="en-US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7709" y="2397947"/>
            <a:ext cx="64839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B0F0"/>
                </a:solidFill>
                <a:latin typeface="+mj-lt"/>
              </a:rPr>
              <a:t>Có đầm ngào ngạt hoa sen</a:t>
            </a:r>
            <a:endParaRPr lang="en-US" sz="3200" dirty="0">
              <a:solidFill>
                <a:srgbClr val="00B0F0"/>
              </a:solidFill>
              <a:latin typeface="+mj-lt"/>
            </a:endParaRPr>
          </a:p>
          <a:p>
            <a:r>
              <a:rPr lang="vi-VN" sz="3200" dirty="0">
                <a:solidFill>
                  <a:srgbClr val="00B0F0"/>
                </a:solidFill>
                <a:latin typeface="+mj-lt"/>
              </a:rPr>
              <a:t>Ếch con nghe nhạc, dế mèn ngâm</a:t>
            </a:r>
            <a:r>
              <a:rPr lang="en-US" sz="3200" dirty="0">
                <a:solidFill>
                  <a:srgbClr val="00B0F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00B0F0"/>
                </a:solidFill>
                <a:latin typeface="+mj-lt"/>
              </a:rPr>
              <a:t>thơ</a:t>
            </a:r>
          </a:p>
          <a:p>
            <a:pPr algn="ctr"/>
            <a:r>
              <a:rPr lang="vi-VN" sz="3200" dirty="0">
                <a:solidFill>
                  <a:srgbClr val="00B0F0"/>
                </a:solidFill>
                <a:latin typeface="+mj-lt"/>
              </a:rPr>
              <a:t>Dù đi xa thật là xa</a:t>
            </a:r>
          </a:p>
          <a:p>
            <a:pPr algn="ctr"/>
            <a:r>
              <a:rPr lang="vi-VN" sz="3200" dirty="0">
                <a:solidFill>
                  <a:srgbClr val="00B0F0"/>
                </a:solidFill>
                <a:latin typeface="+mj-lt"/>
              </a:rPr>
              <a:t>Chẳng đâu vui được như nhà của em.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"/>
          <a:stretch/>
        </p:blipFill>
        <p:spPr>
          <a:xfrm>
            <a:off x="6271490" y="0"/>
            <a:ext cx="592050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0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70909" y="951345"/>
            <a:ext cx="6604000" cy="4876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0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143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24H</dc:creator>
  <cp:lastModifiedBy>May 3</cp:lastModifiedBy>
  <cp:revision>27</cp:revision>
  <dcterms:created xsi:type="dcterms:W3CDTF">2024-10-29T08:41:58Z</dcterms:created>
  <dcterms:modified xsi:type="dcterms:W3CDTF">2025-05-07T14:21:03Z</dcterms:modified>
</cp:coreProperties>
</file>