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9" r:id="rId3"/>
    <p:sldId id="270" r:id="rId4"/>
    <p:sldId id="257" r:id="rId5"/>
    <p:sldId id="262" r:id="rId6"/>
    <p:sldId id="261" r:id="rId7"/>
    <p:sldId id="264" r:id="rId8"/>
    <p:sldId id="265" r:id="rId9"/>
    <p:sldId id="267" r:id="rId10"/>
    <p:sldId id="271" r:id="rId11"/>
    <p:sldId id="273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0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7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2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7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2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8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6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1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4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1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16288-FB2B-4BFA-ACFA-2BE39A648ABB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3E5A2-404E-474F-8174-6EC4BDF9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2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1D812-671D-9792-DDCC-2F32836D4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CCCE4-46C7-EF42-078F-5035FA979E3A}"/>
              </a:ext>
            </a:extLst>
          </p:cNvPr>
          <p:cNvSpPr txBox="1"/>
          <p:nvPr/>
        </p:nvSpPr>
        <p:spPr>
          <a:xfrm>
            <a:off x="3432517" y="365760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5572E0-78B8-A093-18A5-2EC3BFDCCB55}"/>
              </a:ext>
            </a:extLst>
          </p:cNvPr>
          <p:cNvSpPr txBox="1"/>
          <p:nvPr/>
        </p:nvSpPr>
        <p:spPr>
          <a:xfrm>
            <a:off x="2729132" y="1600200"/>
            <a:ext cx="747310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</a:p>
          <a:p>
            <a:pPr algn="ctr"/>
            <a:endParaRPr lang="en-US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: ÔNG MẶT TRỜI ÓNG ÁNH</a:t>
            </a:r>
          </a:p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3 – 4 TUỔI </a:t>
            </a:r>
          </a:p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: 20 – 25 PHÚT</a:t>
            </a:r>
          </a:p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HOÀNG ANH </a:t>
            </a:r>
            <a:endParaRPr lang="en-US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10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0 Khung viền ý tưởng | trang trí, thiệp, khung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" y="0"/>
            <a:ext cx="1207752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322439" y="3253062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</a:rPr>
              <a:t>DẠY TRẺ ĐỌC THƠ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2714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0 Khung viền ý tưởng | trang trí, thiệp, khung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" y="0"/>
            <a:ext cx="1207752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322439" y="3253062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óng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ánh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5842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ng mặt trời óng ánh - Nhạc thiếu nhi guita nhẹ nhàng, êm 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58" y="0"/>
            <a:ext cx="12113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56640" y="36576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9215120" y="46736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5847080" y="1967706"/>
            <a:ext cx="3368040" cy="13038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8229600" y="4555173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2" b="96667" l="4883" r="96094">
                        <a14:foregroundMark x1="37305" y1="48039" x2="37305" y2="48039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500" y1="47843" x2="37500" y2="47843"/>
                        <a14:foregroundMark x1="37695" y1="45882" x2="37695" y2="45882"/>
                        <a14:foregroundMark x1="37695" y1="44706" x2="37695" y2="44706"/>
                        <a14:foregroundMark x1="37500" y1="43529" x2="37500" y2="43529"/>
                        <a14:foregroundMark x1="37500" y1="41765" x2="37500" y2="41765"/>
                        <a14:foregroundMark x1="37109" y1="40392" x2="37109" y2="40392"/>
                        <a14:foregroundMark x1="36914" y1="40392" x2="36914" y2="40392"/>
                        <a14:foregroundMark x1="36133" y1="40980" x2="36133" y2="40980"/>
                        <a14:foregroundMark x1="35352" y1="41373" x2="35352" y2="41373"/>
                        <a14:foregroundMark x1="35352" y1="41569" x2="35156" y2="43137"/>
                        <a14:foregroundMark x1="35156" y1="43137" x2="35156" y2="43137"/>
                        <a14:foregroundMark x1="35156" y1="44510" x2="35156" y2="44510"/>
                        <a14:foregroundMark x1="35156" y1="45686" x2="35156" y2="45686"/>
                        <a14:foregroundMark x1="35156" y1="46667" x2="35156" y2="47451"/>
                        <a14:foregroundMark x1="35156" y1="47647" x2="35156" y2="47647"/>
                        <a14:foregroundMark x1="35547" y1="48824" x2="35547" y2="48824"/>
                        <a14:foregroundMark x1="36328" y1="49608" x2="36328" y2="49608"/>
                        <a14:foregroundMark x1="37109" y1="49804" x2="37109" y2="49804"/>
                        <a14:foregroundMark x1="38672" y1="49216" x2="38672" y2="49216"/>
                        <a14:foregroundMark x1="40625" y1="48431" x2="40625" y2="48431"/>
                        <a14:foregroundMark x1="40625" y1="48431" x2="40625" y2="48431"/>
                        <a14:foregroundMark x1="40820" y1="47451" x2="40820" y2="47451"/>
                        <a14:foregroundMark x1="56836" y1="43922" x2="56836" y2="43922"/>
                        <a14:foregroundMark x1="57031" y1="43922" x2="57031" y2="43922"/>
                        <a14:foregroundMark x1="57031" y1="43922" x2="57031" y2="43922"/>
                        <a14:foregroundMark x1="57031" y1="43922" x2="57031" y2="43922"/>
                        <a14:foregroundMark x1="57227" y1="43922" x2="57227" y2="43922"/>
                        <a14:foregroundMark x1="57227" y1="41373" x2="57227" y2="41373"/>
                        <a14:foregroundMark x1="58398" y1="40784" x2="58398" y2="40784"/>
                        <a14:foregroundMark x1="59180" y1="40784" x2="59180" y2="40784"/>
                        <a14:foregroundMark x1="60352" y1="40784" x2="61133" y2="40784"/>
                        <a14:foregroundMark x1="61523" y1="41176" x2="61523" y2="41176"/>
                        <a14:foregroundMark x1="62109" y1="42353" x2="62109" y2="42353"/>
                        <a14:foregroundMark x1="63867" y1="45098" x2="63867" y2="45098"/>
                        <a14:foregroundMark x1="63867" y1="45098" x2="63867" y2="45686"/>
                        <a14:foregroundMark x1="63281" y1="46078" x2="63281" y2="46078"/>
                        <a14:foregroundMark x1="62891" y1="46471" x2="62891" y2="46471"/>
                        <a14:foregroundMark x1="61914" y1="47255" x2="61914" y2="47255"/>
                        <a14:foregroundMark x1="61523" y1="47647" x2="59961" y2="48824"/>
                        <a14:foregroundMark x1="58008" y1="48824" x2="58008" y2="48824"/>
                        <a14:foregroundMark x1="57422" y1="48627" x2="57422" y2="486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280" y="766445"/>
            <a:ext cx="4876800" cy="485775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960880" y="3468053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1056640" y="526288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5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0"/>
            <a:ext cx="12015019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14600" y="1447801"/>
            <a:ext cx="6553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Câu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đố</a:t>
            </a:r>
            <a:endParaRPr lang="en-US" altLang="en-US" sz="3200" b="1" dirty="0">
              <a:solidFill>
                <a:srgbClr val="0000FF"/>
              </a:solidFill>
            </a:endParaRPr>
          </a:p>
          <a:p>
            <a:pPr eaLnBrk="1" hangingPunct="1"/>
            <a:endParaRPr lang="en-US" altLang="en-US" sz="32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</a:rPr>
              <a:t>“</a:t>
            </a:r>
            <a:r>
              <a:rPr lang="en-US" altLang="en-US" sz="3200" b="1" dirty="0" err="1">
                <a:solidFill>
                  <a:srgbClr val="0000FF"/>
                </a:solidFill>
              </a:rPr>
              <a:t>Ông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sáng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chói</a:t>
            </a:r>
            <a:endParaRPr lang="en-US" altLang="en-US" sz="32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</a:rPr>
              <a:t>Sáng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khắp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mọi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nơi</a:t>
            </a:r>
            <a:endParaRPr lang="en-US" altLang="en-US" sz="32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</a:rPr>
              <a:t>Mang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áo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ra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phơi</a:t>
            </a:r>
            <a:endParaRPr lang="en-US" altLang="en-US" sz="32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</a:rPr>
              <a:t>Thì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mau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khô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nhất</a:t>
            </a:r>
            <a:r>
              <a:rPr lang="en-US" altLang="en-US" sz="3200" b="1" dirty="0">
                <a:solidFill>
                  <a:srgbClr val="0000FF"/>
                </a:solidFill>
              </a:rPr>
              <a:t>”</a:t>
            </a:r>
          </a:p>
          <a:p>
            <a:pPr algn="r" eaLnBrk="1" hangingPunct="1"/>
            <a:r>
              <a:rPr lang="en-US" altLang="en-US" sz="3200" b="1" i="1" dirty="0" err="1">
                <a:solidFill>
                  <a:srgbClr val="0000FF"/>
                </a:solidFill>
              </a:rPr>
              <a:t>Đố</a:t>
            </a:r>
            <a:r>
              <a:rPr lang="en-US" altLang="en-US" sz="3200" b="1" i="1" dirty="0">
                <a:solidFill>
                  <a:srgbClr val="0000FF"/>
                </a:solidFill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</a:rPr>
              <a:t>bé</a:t>
            </a:r>
            <a:r>
              <a:rPr lang="en-US" altLang="en-US" sz="3200" b="1" i="1" dirty="0">
                <a:solidFill>
                  <a:srgbClr val="0000FF"/>
                </a:solidFill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</a:rPr>
              <a:t>là</a:t>
            </a:r>
            <a:r>
              <a:rPr lang="en-US" altLang="en-US" sz="3200" b="1" i="1" dirty="0">
                <a:solidFill>
                  <a:srgbClr val="0000FF"/>
                </a:solidFill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</a:rPr>
              <a:t>gì</a:t>
            </a:r>
            <a:r>
              <a:rPr lang="en-US" altLang="en-US" sz="3200" b="1" i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5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056640" y="36576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9215120" y="46736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5847080" y="1967706"/>
            <a:ext cx="3368040" cy="13038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8229600" y="4555173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2" b="96667" l="4883" r="96094">
                        <a14:foregroundMark x1="37305" y1="48039" x2="37305" y2="48039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305" y1="48235" x2="37305" y2="48235"/>
                        <a14:foregroundMark x1="37500" y1="47843" x2="37500" y2="47843"/>
                        <a14:foregroundMark x1="37695" y1="45882" x2="37695" y2="45882"/>
                        <a14:foregroundMark x1="37695" y1="44706" x2="37695" y2="44706"/>
                        <a14:foregroundMark x1="37500" y1="43529" x2="37500" y2="43529"/>
                        <a14:foregroundMark x1="37500" y1="41765" x2="37500" y2="41765"/>
                        <a14:foregroundMark x1="37109" y1="40392" x2="37109" y2="40392"/>
                        <a14:foregroundMark x1="36914" y1="40392" x2="36914" y2="40392"/>
                        <a14:foregroundMark x1="36133" y1="40980" x2="36133" y2="40980"/>
                        <a14:foregroundMark x1="35352" y1="41373" x2="35352" y2="41373"/>
                        <a14:foregroundMark x1="35352" y1="41569" x2="35156" y2="43137"/>
                        <a14:foregroundMark x1="35156" y1="43137" x2="35156" y2="43137"/>
                        <a14:foregroundMark x1="35156" y1="44510" x2="35156" y2="44510"/>
                        <a14:foregroundMark x1="35156" y1="45686" x2="35156" y2="45686"/>
                        <a14:foregroundMark x1="35156" y1="46667" x2="35156" y2="47451"/>
                        <a14:foregroundMark x1="35156" y1="47647" x2="35156" y2="47647"/>
                        <a14:foregroundMark x1="35547" y1="48824" x2="35547" y2="48824"/>
                        <a14:foregroundMark x1="36328" y1="49608" x2="36328" y2="49608"/>
                        <a14:foregroundMark x1="37109" y1="49804" x2="37109" y2="49804"/>
                        <a14:foregroundMark x1="38672" y1="49216" x2="38672" y2="49216"/>
                        <a14:foregroundMark x1="40625" y1="48431" x2="40625" y2="48431"/>
                        <a14:foregroundMark x1="40625" y1="48431" x2="40625" y2="48431"/>
                        <a14:foregroundMark x1="40820" y1="47451" x2="40820" y2="47451"/>
                        <a14:foregroundMark x1="56836" y1="43922" x2="56836" y2="43922"/>
                        <a14:foregroundMark x1="57031" y1="43922" x2="57031" y2="43922"/>
                        <a14:foregroundMark x1="57031" y1="43922" x2="57031" y2="43922"/>
                        <a14:foregroundMark x1="57031" y1="43922" x2="57031" y2="43922"/>
                        <a14:foregroundMark x1="57227" y1="43922" x2="57227" y2="43922"/>
                        <a14:foregroundMark x1="57227" y1="41373" x2="57227" y2="41373"/>
                        <a14:foregroundMark x1="58398" y1="40784" x2="58398" y2="40784"/>
                        <a14:foregroundMark x1="59180" y1="40784" x2="59180" y2="40784"/>
                        <a14:foregroundMark x1="60352" y1="40784" x2="61133" y2="40784"/>
                        <a14:foregroundMark x1="61523" y1="41176" x2="61523" y2="41176"/>
                        <a14:foregroundMark x1="62109" y1="42353" x2="62109" y2="42353"/>
                        <a14:foregroundMark x1="63867" y1="45098" x2="63867" y2="45098"/>
                        <a14:foregroundMark x1="63867" y1="45098" x2="63867" y2="45686"/>
                        <a14:foregroundMark x1="63281" y1="46078" x2="63281" y2="46078"/>
                        <a14:foregroundMark x1="62891" y1="46471" x2="62891" y2="46471"/>
                        <a14:foregroundMark x1="61914" y1="47255" x2="61914" y2="47255"/>
                        <a14:foregroundMark x1="61523" y1="47647" x2="59961" y2="48824"/>
                        <a14:foregroundMark x1="58008" y1="48824" x2="58008" y2="48824"/>
                        <a14:foregroundMark x1="57422" y1="48627" x2="57422" y2="486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280" y="766445"/>
            <a:ext cx="4876800" cy="485775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960880" y="3468053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1056640" y="5262880"/>
            <a:ext cx="2976880" cy="1087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56640" y="518159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THƠ: ÔNG MẶT TRỜI ÓNG ÁNH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8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52" r="10568"/>
          <a:stretch/>
        </p:blipFill>
        <p:spPr>
          <a:xfrm>
            <a:off x="0" y="0"/>
            <a:ext cx="12113342" cy="68585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308" y="62661"/>
            <a:ext cx="43655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Ông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ánh</a:t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con</a:t>
            </a: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mẹ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315" y="89257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Ông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ánh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314" y="576629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con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7312" y="1061332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7034" y="1548704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6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316" y="89257"/>
            <a:ext cx="43655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Ông nhíu mắt nhìn em</a:t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Em nhíu mắt nhìn ông</a:t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Ông ở trên trời nhé!</a:t>
            </a:r>
            <a:br>
              <a:rPr lang="vi-VN" sz="3200" dirty="0">
                <a:solidFill>
                  <a:schemeClr val="bg1"/>
                </a:solidFill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Cháu ở dưới này thôi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315" y="89257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Ông nhíu mắt nhìn em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314" y="576629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Em nhíu mắt nhìn ông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312" y="1071606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Ông ở trên trời nhé!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308" y="1558978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thôi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92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7025" r="3463"/>
          <a:stretch/>
        </p:blipFill>
        <p:spPr>
          <a:xfrm>
            <a:off x="0" y="0"/>
            <a:ext cx="12113342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310" y="87989"/>
            <a:ext cx="43655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cười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cạnh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315" y="89257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cười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314" y="576629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cạnh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312" y="1071606"/>
            <a:ext cx="4365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ánh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3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0 Khung viền ý tưởng | trang trí, thiệp, khung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WordArt 15"/>
          <p:cNvSpPr>
            <a:spLocks noChangeArrowheads="1" noChangeShapeType="1" noTextEdit="1"/>
          </p:cNvSpPr>
          <p:nvPr/>
        </p:nvSpPr>
        <p:spPr bwMode="auto">
          <a:xfrm>
            <a:off x="2523377" y="2194622"/>
            <a:ext cx="7518563" cy="2468755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THOẠI- TRÍCH DẪN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23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0 Khung viền ý tưởng | trang trí, thiệp, khung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" y="0"/>
            <a:ext cx="1207752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322439" y="3253062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</a:rPr>
              <a:t>BÀI THƠ: ÔNG MẶT TRỜI ÓNG ÁNH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1111047" y="2668287"/>
            <a:ext cx="10658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</a:rPr>
              <a:t>VIDEO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58090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ông mặt trời óng á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4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221</Words>
  <Application>Microsoft Office PowerPoint</Application>
  <PresentationFormat>Widescreen</PresentationFormat>
  <Paragraphs>41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May 3</cp:lastModifiedBy>
  <cp:revision>14</cp:revision>
  <dcterms:created xsi:type="dcterms:W3CDTF">2025-04-03T04:43:29Z</dcterms:created>
  <dcterms:modified xsi:type="dcterms:W3CDTF">2025-05-07T14:17:51Z</dcterms:modified>
</cp:coreProperties>
</file>