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305" r:id="rId4"/>
    <p:sldId id="314" r:id="rId5"/>
    <p:sldId id="308" r:id="rId6"/>
    <p:sldId id="311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1E0B-8C8A-45C8-B8EA-67F05B5C2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1A8A1-8646-4444-A7EC-835B07D3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B174F-97A3-4C05-9CE1-39E7AF547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592BA-2FDF-4A4D-8032-20023100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DCF4-C341-4E34-919D-4FE68448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6358-8F36-4FB0-B91B-BDE64386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CA61A-4BD1-4A3F-9F67-299EB2FD8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C875C-F37C-4A38-B896-D621463C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75843-378E-4D5D-8A79-E570EC32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E7E98-4035-40CD-BE83-C5688CE9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0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D8DA0F-9420-45EC-A43A-075D153B7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EC111-4A03-43F4-AC80-893C1C44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5A0F-87C0-49E5-BFBA-0EEB36D9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BDFC2-D781-4A7D-8CA8-0C044752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01CF-1232-422C-BDAA-52BFCAB9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697C-7CC9-456D-A39B-21E56C7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7487-C0E5-4B54-B416-EF472D0DC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3D30-FA10-4A60-A434-ED16A842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A9C2-A352-49C8-8C08-FE474BB8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7DCC-0DE5-49C5-8123-9B82BA7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DA51-9948-4191-912E-3D02C06E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01D8B-66CC-44EC-8915-9B08F75E9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99C12-1EA4-44E3-B08B-195C8CF8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9BFA-9E5A-47BC-9FD7-0FBADD3D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4488B-BA67-4F2E-8026-6CBAC2BC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4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1AE3-42D6-463B-9ED8-48A18EBB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81AE-102B-47A2-B9B9-AECE698EC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DBE40-99AB-4198-AA16-0A66C4A0B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A1834-01FE-41FF-9445-949CAA16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649F3-A2C7-49EB-BC43-32490FBF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28C0-DB80-44D5-AFE3-708974FC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A234-15BD-4B52-876C-D1248464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D0530-013C-48CE-80D5-A4E16265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05D60-ED05-436A-BBA0-121980705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43685-0EAE-4FF5-A96F-E9D8F04D1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8F34F-1512-4B02-A1B3-E73E0C35D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EF4D1-51E1-4E29-8408-DE3BD44A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6D154-D95F-4C15-A68C-710E812B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14F07-ABE5-428D-86CB-6ED58EDA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3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5280-617F-49C2-BE01-060F5B49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D14F0-A045-4682-9848-6029DFC5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12A6B-C8A1-4DDC-966C-EF4D159B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99E68-348A-425F-B534-B1196283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9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78065-DA5F-49C7-A8C3-254B066C7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93501-4491-4CEC-ADFB-B435C3B5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1CAC-FDB3-409D-AE4C-8D5E4BD7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4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FAD1-03B7-40F5-87D9-58AB870B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AB74F-EA10-4891-90B5-2AA224A5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5FE7C-0C41-4B2E-949E-EA01CF799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94D4-F31F-45F5-A910-81E761F8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6DD85-F82F-4F94-8634-3497375F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07F6A-EE25-452E-825D-CEC8890D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876A-AA70-4408-9F53-78030F98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7348-3D60-4C3C-8AA9-44CC92329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9B64F-06D2-47E2-9C56-B8DDDC02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63C00-3A9B-42B6-A155-A14A9A0E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B6F47-C346-4D01-A346-2CBBA57B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7B24A-20C1-4AA6-A2DE-A2240A57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F57B3-4832-44A7-8990-3D40D0F1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21437-1127-4D91-8C0B-E1CF4A928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D092-8AC2-44E2-86E4-BDC6143EC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E497-4196-421C-8EEC-B3DAC9774C4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6E4A-3CF9-45DF-9F0D-718BC4BCE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F1CD-3221-4CA1-84D3-68152D37B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7184DA-5EED-48AE-8E4A-86914E6348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FA67ECE4-2A59-42BF-B5E7-66DBCF6CAF64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524000" y="2669733"/>
            <a:ext cx="91440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en-US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6FEDA-21CC-4FAF-ABAD-C4AD9772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78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0320D-7F9B-402D-BD4E-2A1D30C6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048" y="2219397"/>
            <a:ext cx="8382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 : NHẬN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GỌI TÊN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HÌNH TRÒN, HÌNH VUÔNG</a:t>
            </a:r>
          </a:p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 : 3 – 4 TUỔI</a:t>
            </a:r>
          </a:p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 GIAN : 20 – 25 PHÚT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HOÀNG ANH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2431A-6463-8335-A862-4CA211AC2C78}"/>
              </a:ext>
            </a:extLst>
          </p:cNvPr>
          <p:cNvSpPr txBox="1"/>
          <p:nvPr/>
        </p:nvSpPr>
        <p:spPr>
          <a:xfrm>
            <a:off x="3432517" y="365760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</p:spTree>
    <p:extLst>
      <p:ext uri="{BB962C8B-B14F-4D97-AF65-F5344CB8AC3E}">
        <p14:creationId xmlns:p14="http://schemas.microsoft.com/office/powerpoint/2010/main" val="102400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C6AF-FB8A-43D9-A0AE-568A6F032E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A1C03-9FA1-45A1-A5AD-7AEC8BA7F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FA000D-219B-45BA-A69B-E706C657F6C7}"/>
              </a:ext>
            </a:extLst>
          </p:cNvPr>
          <p:cNvSpPr/>
          <p:nvPr/>
        </p:nvSpPr>
        <p:spPr>
          <a:xfrm>
            <a:off x="1383663" y="45721"/>
            <a:ext cx="8613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73C7E-5F68-4D9D-B172-D78C2B16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" y="0"/>
            <a:ext cx="1215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D9A46-8875-4E85-B3CB-30EC781A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8" y="0"/>
            <a:ext cx="1208334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098107F-2624-4C3D-ACF0-84E5FFCE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030A-B268-43EB-AC91-A783F873A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AF59C-E096-4063-A7FE-A4473A7321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6A148-A230-491C-A6C2-BA0B1B935CB8}"/>
              </a:ext>
            </a:extLst>
          </p:cNvPr>
          <p:cNvSpPr/>
          <p:nvPr/>
        </p:nvSpPr>
        <p:spPr>
          <a:xfrm>
            <a:off x="1674056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bưởi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chối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8DB719-8958-49CD-9F7C-1768641B1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" y="1423412"/>
            <a:ext cx="2523029" cy="2086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39D01-1FA5-4885-901B-296CB4D78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02" y="1388125"/>
            <a:ext cx="2523029" cy="2056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DDDED-2C08-4E01-9C21-5C4CE449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03" y="1534696"/>
            <a:ext cx="3091887" cy="1909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23685-DA16-4AAB-ACFE-AC3BF332D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45"/>
            <a:ext cx="12192000" cy="68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725D-AFA6-4269-9E44-511A2E6AF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47F1E-82BF-4F30-8376-AF1A7725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" y="0"/>
            <a:ext cx="1208882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7FA204-F00A-472E-A76D-9E309812F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6B97CDBF-C5E6-4605-B759-A5F04EEC4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451" y="6334780"/>
            <a:ext cx="3460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</a:rPr>
              <a:t>HÌNH </a:t>
            </a:r>
            <a:r>
              <a:rPr lang="vi-VN" sz="2800" b="1" dirty="0">
                <a:latin typeface="Times New Roman" panose="02020603050405020304" pitchFamily="18" charset="0"/>
              </a:rPr>
              <a:t>VUÔNG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725D-AFA6-4269-9E44-511A2E6AF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80F0E-2956-4EC3-BBEE-76A8A42D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7FA204-F00A-472E-A76D-9E309812F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8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FCD86-BCFA-4FEA-B681-680A6EA64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34C18-81EE-421B-BA2D-001D57466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Frame-375">
            <a:extLst>
              <a:ext uri="{FF2B5EF4-FFF2-40B4-BE49-F238E27FC236}">
                <a16:creationId xmlns:a16="http://schemas.microsoft.com/office/drawing/2014/main" id="{6DFDC768-8553-4607-9438-8B2261E0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4A3484B5-264E-46F5-B0B5-6FC840B50D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3703" y="1703363"/>
            <a:ext cx="8481134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 các cô giáo </a:t>
            </a:r>
          </a:p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122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lien tong</cp:lastModifiedBy>
  <cp:revision>47</cp:revision>
  <dcterms:created xsi:type="dcterms:W3CDTF">2024-12-10T17:29:47Z</dcterms:created>
  <dcterms:modified xsi:type="dcterms:W3CDTF">2025-05-13T06:55:46Z</dcterms:modified>
</cp:coreProperties>
</file>