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61" r:id="rId5"/>
    <p:sldId id="258" r:id="rId6"/>
    <p:sldId id="262" r:id="rId7"/>
    <p:sldId id="259" r:id="rId8"/>
    <p:sldId id="263" r:id="rId9"/>
    <p:sldId id="260" r:id="rId10"/>
    <p:sldId id="264" r:id="rId11"/>
    <p:sldId id="267" r:id="rId12"/>
    <p:sldId id="268" r:id="rId13"/>
    <p:sldId id="269" r:id="rId14"/>
    <p:sldId id="270" r:id="rId15"/>
    <p:sldId id="272" r:id="rId16"/>
    <p:sldId id="274" r:id="rId17"/>
    <p:sldId id="276" r:id="rId18"/>
    <p:sldId id="281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0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5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8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9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4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9D5FC-A9DF-4A98-90AD-7258E8DC4C3A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408E7-151A-435B-8797-A880907AB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2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7789" y="369046"/>
            <a:ext cx="4099859" cy="646953"/>
          </a:xfrm>
        </p:spPr>
        <p:txBody>
          <a:bodyPr>
            <a:noAutofit/>
          </a:bodyPr>
          <a:lstStyle/>
          <a:p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Phòng GD&amp;ĐT Quận Long Biên</a:t>
            </a:r>
            <a:b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Trường mầm non Nguyệt Quế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1741" y="2514778"/>
            <a:ext cx="5689600" cy="503797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LĨNH VỰC PHÁT TRIỂN NGÔN NGỮ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D2794-02B7-5E9F-CFEF-884603BE7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7" y="771280"/>
            <a:ext cx="1908305" cy="1908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CFEB1-31A7-F40B-7932-A8FDEC9DD6C6}"/>
              </a:ext>
            </a:extLst>
          </p:cNvPr>
          <p:cNvSpPr txBox="1"/>
          <p:nvPr/>
        </p:nvSpPr>
        <p:spPr>
          <a:xfrm>
            <a:off x="2350512" y="3329450"/>
            <a:ext cx="7960329" cy="18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35"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:	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Giai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Thu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SG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80B868-537C-5473-0F09-DC635B5C7EC3}"/>
              </a:ext>
            </a:extLst>
          </p:cNvPr>
          <p:cNvSpPr txBox="1"/>
          <p:nvPr/>
        </p:nvSpPr>
        <p:spPr>
          <a:xfrm>
            <a:off x="5250329" y="6175758"/>
            <a:ext cx="2432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accent6">
                    <a:lumMod val="50000"/>
                  </a:schemeClr>
                </a:solidFill>
              </a:rPr>
              <a:t>Năm học 2023-2024</a:t>
            </a:r>
            <a:endParaRPr lang="en-SG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1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ài  Chim gõ kiến">
            <a:hlinkClick r:id="" action="ppaction://media"/>
            <a:extLst>
              <a:ext uri="{FF2B5EF4-FFF2-40B4-BE49-F238E27FC236}">
                <a16:creationId xmlns:a16="http://schemas.microsoft.com/office/drawing/2014/main" id="{42FB3091-CBAB-6109-1D7E-647C5651B3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448.83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7979" y="5727155"/>
            <a:ext cx="1223631" cy="12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2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456515-0E41-AB0F-5D47-B2305689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9"/>
            <a:ext cx="12192000" cy="6858000"/>
          </a:xfrm>
          <a:prstGeom prst="rect">
            <a:avLst/>
          </a:prstGeom>
        </p:spPr>
      </p:pic>
      <p:pic>
        <p:nvPicPr>
          <p:cNvPr id="3" name="Cut Nhạc điệu rừng xanh">
            <a:hlinkClick r:id="" action="ppaction://media"/>
            <a:extLst>
              <a:ext uri="{FF2B5EF4-FFF2-40B4-BE49-F238E27FC236}">
                <a16:creationId xmlns:a16="http://schemas.microsoft.com/office/drawing/2014/main" id="{66A131F0-EDB7-14A3-7D83-5D236DC8F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79196" y="5441056"/>
            <a:ext cx="1689246" cy="16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1F933E-9567-0BFE-3208-440F9109FC00}"/>
              </a:ext>
            </a:extLst>
          </p:cNvPr>
          <p:cNvSpPr/>
          <p:nvPr/>
        </p:nvSpPr>
        <p:spPr>
          <a:xfrm>
            <a:off x="5169647" y="2522071"/>
            <a:ext cx="5486400" cy="1745129"/>
          </a:xfrm>
          <a:prstGeom prst="rect">
            <a:avLst/>
          </a:prstGeom>
          <a:solidFill>
            <a:srgbClr val="F4F0E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Trò chơi  :</a:t>
            </a:r>
          </a:p>
          <a:p>
            <a:pPr algn="ctr"/>
            <a:r>
              <a:rPr lang="vi-VN" sz="4800" b="1" dirty="0">
                <a:solidFill>
                  <a:schemeClr val="accent5">
                    <a:lumMod val="75000"/>
                  </a:schemeClr>
                </a:solidFill>
              </a:rPr>
              <a:t>Thi xem ai nhanh</a:t>
            </a:r>
            <a:endParaRPr lang="en-SG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D309F-E340-DDB2-59A2-B4012F16EA52}"/>
              </a:ext>
            </a:extLst>
          </p:cNvPr>
          <p:cNvSpPr/>
          <p:nvPr/>
        </p:nvSpPr>
        <p:spPr>
          <a:xfrm>
            <a:off x="7321176" y="4625788"/>
            <a:ext cx="3424518" cy="490071"/>
          </a:xfrm>
          <a:prstGeom prst="rect">
            <a:avLst/>
          </a:prstGeom>
          <a:solidFill>
            <a:srgbClr val="F4F0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262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</p:spTree>
    <p:extLst>
      <p:ext uri="{BB962C8B-B14F-4D97-AF65-F5344CB8AC3E}">
        <p14:creationId xmlns:p14="http://schemas.microsoft.com/office/powerpoint/2010/main" val="257119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3" name="Dậy đi bé yêu - Kể chuyện âm nhạc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E58A0411-B92F-0B3E-870C-164F051FB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1" end="46394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0661" y="5805692"/>
            <a:ext cx="1167533" cy="116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3" name="Chú sâu háu ăn - Kể chuyện âm nhạc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410F2495-B758-1CE0-4D4B-B7843E43D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46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4808" y="5811302"/>
            <a:ext cx="1223631" cy="12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6" name="Cut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E3220112-F4A1-5F74-1771-739F46328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1392" y="5676668"/>
            <a:ext cx="1246070" cy="12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5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3" name="Bài  Chim gõ kiến">
            <a:hlinkClick r:id="" action="ppaction://media"/>
            <a:extLst>
              <a:ext uri="{FF2B5EF4-FFF2-40B4-BE49-F238E27FC236}">
                <a16:creationId xmlns:a16="http://schemas.microsoft.com/office/drawing/2014/main" id="{7E98DDB6-9053-ECA5-37DB-60981C1473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543.00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6028" y="5559066"/>
            <a:ext cx="1296558" cy="129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15FC-1ADB-3503-1A18-3CC75730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46C5D-88EB-1150-4893-E3F61975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009" cy="6855624"/>
          </a:xfrm>
        </p:spPr>
      </p:pic>
      <p:pic>
        <p:nvPicPr>
          <p:cNvPr id="6" name="Cut nhịp điệu rừng xanh">
            <a:hlinkClick r:id="" action="ppaction://media"/>
            <a:extLst>
              <a:ext uri="{FF2B5EF4-FFF2-40B4-BE49-F238E27FC236}">
                <a16:creationId xmlns:a16="http://schemas.microsoft.com/office/drawing/2014/main" id="{E3220112-F4A1-5F74-1771-739F46328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1392" y="5676668"/>
            <a:ext cx="1246070" cy="12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9FDA-5415-8188-A362-BE443DE5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Windy-PaulMauriat_3qfn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1695" y="3905907"/>
            <a:ext cx="1261241" cy="1261241"/>
          </a:xfrm>
        </p:spPr>
      </p:pic>
      <p:pic>
        <p:nvPicPr>
          <p:cNvPr id="1026" name="Picture 2" descr="tužilac Širok raspon uzorak thanks for watching gif -  chuadangapourashava.org">
            <a:extLst>
              <a:ext uri="{FF2B5EF4-FFF2-40B4-BE49-F238E27FC236}">
                <a16:creationId xmlns:a16="http://schemas.microsoft.com/office/drawing/2014/main" id="{05140085-60CF-210C-7E2A-77021D62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7789" y="369046"/>
            <a:ext cx="4099859" cy="646953"/>
          </a:xfrm>
        </p:spPr>
        <p:txBody>
          <a:bodyPr>
            <a:noAutofit/>
          </a:bodyPr>
          <a:lstStyle/>
          <a:p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Phòng GD&amp;ĐT Quận Long Biên</a:t>
            </a:r>
            <a:b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</a:rPr>
              <a:t>Trường mầm non Nguyệt Quế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1741" y="2514778"/>
            <a:ext cx="5689600" cy="503797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LĨNH VỰC PHÁT TRIỂN NGÔN NGỮ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D2794-02B7-5E9F-CFEF-884603BE7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7" y="771280"/>
            <a:ext cx="1908305" cy="1908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7CFEB1-31A7-F40B-7932-A8FDEC9DD6C6}"/>
              </a:ext>
            </a:extLst>
          </p:cNvPr>
          <p:cNvSpPr txBox="1"/>
          <p:nvPr/>
        </p:nvSpPr>
        <p:spPr>
          <a:xfrm>
            <a:off x="2350512" y="3329450"/>
            <a:ext cx="7960329" cy="180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35"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:	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Giai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Thu</a:t>
            </a:r>
            <a:endParaRPr lang="en-SG" sz="1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89965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SG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iệu nhảy Jumping">
            <a:hlinkClick r:id="" action="ppaction://media"/>
            <a:extLst>
              <a:ext uri="{FF2B5EF4-FFF2-40B4-BE49-F238E27FC236}">
                <a16:creationId xmlns:a16="http://schemas.microsoft.com/office/drawing/2014/main" id="{FA3E161E-FA55-F7CE-7808-7B593DEAB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7491" y="5716390"/>
            <a:ext cx="1257290" cy="1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9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Dậy đi bé yêu_mixe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6" end="61398.14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7027" y="6064211"/>
            <a:ext cx="793789" cy="7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73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5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hú sâu háu ăn">
            <a:hlinkClick r:id="" action="ppaction://media"/>
            <a:extLst>
              <a:ext uri="{FF2B5EF4-FFF2-40B4-BE49-F238E27FC236}">
                <a16:creationId xmlns:a16="http://schemas.microsoft.com/office/drawing/2014/main" id="{FAF032B3-B0AF-C4E7-7C36-135EF6FA4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756.73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7002" y="5780224"/>
            <a:ext cx="1077776" cy="10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9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ài hát giai điệu rừng xanh (1) [music]">
            <a:hlinkClick r:id="" action="ppaction://media"/>
            <a:extLst>
              <a:ext uri="{FF2B5EF4-FFF2-40B4-BE49-F238E27FC236}">
                <a16:creationId xmlns:a16="http://schemas.microsoft.com/office/drawing/2014/main" id="{0C10E967-677D-2853-47A6-72B5D35706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58" end="12805.22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0907" y="5934719"/>
            <a:ext cx="1150703" cy="11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18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124</Words>
  <Application>Microsoft Office PowerPoint</Application>
  <PresentationFormat>Widescreen</PresentationFormat>
  <Paragraphs>17</Paragraphs>
  <Slides>19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Phòng GD&amp;ĐT Quận Long Biên Trường mầm non Nguyệt Quế</vt:lpstr>
      <vt:lpstr>Phòng GD&amp;ĐT Quận Long Biên Trường mầm non Nguyệt Quế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38</cp:revision>
  <dcterms:created xsi:type="dcterms:W3CDTF">2023-11-08T07:00:23Z</dcterms:created>
  <dcterms:modified xsi:type="dcterms:W3CDTF">2025-02-26T15:03:15Z</dcterms:modified>
</cp:coreProperties>
</file>