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0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86B8B-706E-49A6-8D6E-B398F4630DD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97BDE-1165-484A-A3E3-5DADF087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26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4B47-DD38-40AA-AAFE-5FE3C79F57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86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87A-5FE6-4C4F-9490-529CE694032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6A43-F0B7-4803-B385-B4FFA575F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87A-5FE6-4C4F-9490-529CE694032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6A43-F0B7-4803-B385-B4FFA575F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6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87A-5FE6-4C4F-9490-529CE694032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6A43-F0B7-4803-B385-B4FFA575F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4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87A-5FE6-4C4F-9490-529CE694032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6A43-F0B7-4803-B385-B4FFA575F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9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87A-5FE6-4C4F-9490-529CE694032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6A43-F0B7-4803-B385-B4FFA575F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4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87A-5FE6-4C4F-9490-529CE694032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6A43-F0B7-4803-B385-B4FFA575F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6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87A-5FE6-4C4F-9490-529CE694032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6A43-F0B7-4803-B385-B4FFA575F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3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87A-5FE6-4C4F-9490-529CE694032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6A43-F0B7-4803-B385-B4FFA575F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3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87A-5FE6-4C4F-9490-529CE694032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6A43-F0B7-4803-B385-B4FFA575F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87A-5FE6-4C4F-9490-529CE694032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6A43-F0B7-4803-B385-B4FFA575F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87A-5FE6-4C4F-9490-529CE694032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6A43-F0B7-4803-B385-B4FFA575F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2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DC87A-5FE6-4C4F-9490-529CE694032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06A43-F0B7-4803-B385-B4FFA575F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3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vi-VN" dirty="0" smtClean="0"/>
              <a:t>Á+ASDFGHJKL;SDX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8017" y="299669"/>
            <a:ext cx="861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4741" y="3244395"/>
            <a:ext cx="10606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ln w="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8523" y="4273505"/>
            <a:ext cx="6001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Tung bắt bóng với người đối diện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( 4-5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0635" y="6211540"/>
            <a:ext cx="3340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2021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98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1937">
        <p14:flash/>
      </p:transition>
    </mc:Choice>
    <mc:Fallback xmlns="">
      <p:transition spd="slow" advTm="21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a nhạc thiếu nhi - Quả bóng tròn tròn 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886" y="1825625"/>
            <a:ext cx="9419771" cy="4604204"/>
          </a:xfrm>
        </p:spPr>
      </p:pic>
    </p:spTree>
    <p:extLst>
      <p:ext uri="{BB962C8B-B14F-4D97-AF65-F5344CB8AC3E}">
        <p14:creationId xmlns:p14="http://schemas.microsoft.com/office/powerpoint/2010/main" val="400130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3182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8825"/>
            <a:ext cx="10515600" cy="8450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BTPTC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 thể dục MNGT 2020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771" y="827314"/>
            <a:ext cx="7942943" cy="1030514"/>
          </a:xfrm>
        </p:spPr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343988747623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9862" y="1857828"/>
            <a:ext cx="8387852" cy="4464277"/>
          </a:xfrm>
        </p:spPr>
      </p:pic>
    </p:spTree>
    <p:extLst>
      <p:ext uri="{BB962C8B-B14F-4D97-AF65-F5344CB8AC3E}">
        <p14:creationId xmlns:p14="http://schemas.microsoft.com/office/powerpoint/2010/main" val="2095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3800" y="826407"/>
            <a:ext cx="7609114" cy="999218"/>
          </a:xfrm>
        </p:spPr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  <p:pic>
        <p:nvPicPr>
          <p:cNvPr id="4" name="343988757617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0238" y="1825625"/>
            <a:ext cx="7996238" cy="4351338"/>
          </a:xfrm>
        </p:spPr>
      </p:pic>
    </p:spTree>
    <p:extLst>
      <p:ext uri="{BB962C8B-B14F-4D97-AF65-F5344CB8AC3E}">
        <p14:creationId xmlns:p14="http://schemas.microsoft.com/office/powerpoint/2010/main" val="199277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7742" y="568325"/>
            <a:ext cx="6085114" cy="1144361"/>
          </a:xfrm>
        </p:spPr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5857" y="1843314"/>
            <a:ext cx="9844314" cy="77243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 nền vui nh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4502" y="2615746"/>
            <a:ext cx="693512" cy="6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6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872" y="483280"/>
            <a:ext cx="8610600" cy="1066574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498" y="1843314"/>
            <a:ext cx="9893301" cy="32802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Cô cho trẻ đứng thành hình vòng tròn. Cô giới thiệu 2 bạn làm người bắt vịt, 2 bạn đóng vai làm vịt. </a:t>
            </a:r>
          </a:p>
          <a:p>
            <a:pPr marL="0" indent="0" algn="just">
              <a:buNone/>
            </a:pPr>
            <a:endParaRPr lang="vi-VN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Khi có hiệu lệnh « bắt vịt » thì bạn đóng vai vịt vừa chạy vừa kêu « Cạc cạc », còn 2 bạn còn lại sẽ chạy theo và bắt những chú vịt.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200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770" y="191861"/>
            <a:ext cx="4789715" cy="104185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2898" y="3052483"/>
            <a:ext cx="8507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và vận động theo bài hát “ Quả bóng”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6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iêu đề"/>
  <p:tag name="ISPRING_SLIDE_INDENT_LEVEL" val="0"/>
  <p:tag name="ISPRING_SLIDE_ID_2" val="{0FEA4E0B-9F08-4EE5-8ABE-96C4812BE56A}"/>
  <p:tag name="GENSWF_ADVANCE_TIME" val="21.94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178</Words>
  <Application>Microsoft Office PowerPoint</Application>
  <PresentationFormat>Widescreen</PresentationFormat>
  <Paragraphs>21</Paragraphs>
  <Slides>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Á+ASDFGHJKL;SDX</vt:lpstr>
      <vt:lpstr>Ổn định tổ chức Cô và trẻ hát bài hát “ Quả bóng ”</vt:lpstr>
      <vt:lpstr>Phương pháp, hình thức tổ chức</vt:lpstr>
      <vt:lpstr>Cô làm mẫu lần 1</vt:lpstr>
      <vt:lpstr>Cô làm mẫu lần 2</vt:lpstr>
      <vt:lpstr>Trẻ thực hiện</vt:lpstr>
      <vt:lpstr>Trò chơi: Bắt vịt trên cạn</vt:lpstr>
      <vt:lpstr>Kết thúc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13</cp:revision>
  <dcterms:created xsi:type="dcterms:W3CDTF">2022-05-23T14:36:18Z</dcterms:created>
  <dcterms:modified xsi:type="dcterms:W3CDTF">2025-05-08T09:28:25Z</dcterms:modified>
</cp:coreProperties>
</file>