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4" r:id="rId2"/>
    <p:sldId id="257" r:id="rId3"/>
    <p:sldId id="281" r:id="rId4"/>
    <p:sldId id="263" r:id="rId5"/>
    <p:sldId id="282" r:id="rId6"/>
    <p:sldId id="283" r:id="rId7"/>
    <p:sldId id="284" r:id="rId8"/>
    <p:sldId id="290" r:id="rId9"/>
    <p:sldId id="292" r:id="rId10"/>
    <p:sldId id="335" r:id="rId11"/>
    <p:sldId id="329" r:id="rId12"/>
    <p:sldId id="294" r:id="rId13"/>
    <p:sldId id="339" r:id="rId14"/>
    <p:sldId id="338" r:id="rId15"/>
    <p:sldId id="337" r:id="rId16"/>
    <p:sldId id="333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CC00CC"/>
    <a:srgbClr val="0BE520"/>
    <a:srgbClr val="CF2D01"/>
    <a:srgbClr val="5C9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3A6A8-7AD4-4D6B-B88F-BAB23AF2CA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F95BB-EB58-4DA5-95B0-6403F751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6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2026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448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6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2EE-FC76-435D-9A08-6F616E352CC0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52400"/>
            <a:ext cx="4835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NGUYỆT QUẾ</a:t>
            </a:r>
            <a:endParaRPr lang="en-US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2471903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015704" y="4338694"/>
            <a:ext cx="5070895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MGN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B1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00496" y="3447819"/>
            <a:ext cx="65716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vi-VN" sz="32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chuyện về Đình Lý Thường Kiệt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71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52400" y="30707"/>
            <a:ext cx="2743200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dirty="0" smtClean="0">
                <a:latin typeface="Time New Roman"/>
              </a:rPr>
              <a:t>Mở rộng</a:t>
            </a:r>
            <a:r>
              <a:rPr lang="en-US" sz="4000" dirty="0" smtClean="0">
                <a:latin typeface="Time New Roman"/>
              </a:rPr>
              <a:t>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5" y="3562801"/>
            <a:ext cx="6200775" cy="29180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33" y="6823"/>
            <a:ext cx="5366367" cy="3208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09533" y="3193469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Ngọc Hà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58109" y="6481950"/>
            <a:ext cx="1678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Sài Đồng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3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99382" y="3065705"/>
            <a:ext cx="7391401" cy="155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Cách chơi </a:t>
            </a:r>
            <a:r>
              <a:rPr lang="en-US" sz="2200" dirty="0" smtClean="0">
                <a:solidFill>
                  <a:srgbClr val="FF0000"/>
                </a:solidFill>
                <a:latin typeface="Time New Roman"/>
              </a:rPr>
              <a:t>: </a:t>
            </a: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trên màn hình xuất hiện các hình ảnh về địa danh nổi tiếng của Hà Nội, trẻ có nhiệm vụ nói nhanh tên địa danh đó.</a:t>
            </a:r>
            <a:endParaRPr lang="en-US" sz="2200" dirty="0" smtClean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1692789" y="1682543"/>
            <a:ext cx="6400801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latin typeface="Time New Roman"/>
              </a:rPr>
              <a:t>Trò</a:t>
            </a:r>
            <a:r>
              <a:rPr lang="en-US" sz="4000" dirty="0" smtClean="0">
                <a:latin typeface="Time New Roman"/>
              </a:rPr>
              <a:t> </a:t>
            </a:r>
            <a:r>
              <a:rPr lang="en-US" sz="4000" dirty="0" err="1" smtClean="0">
                <a:latin typeface="Time New Roman"/>
              </a:rPr>
              <a:t>chơi</a:t>
            </a:r>
            <a:r>
              <a:rPr lang="en-US" sz="4000" dirty="0" smtClean="0">
                <a:latin typeface="Time New Roman"/>
              </a:rPr>
              <a:t> </a:t>
            </a:r>
            <a:r>
              <a:rPr lang="vi-VN" sz="4000" dirty="0" smtClean="0">
                <a:latin typeface="Time New Roman"/>
              </a:rPr>
              <a:t>‘ </a:t>
            </a:r>
            <a:r>
              <a:rPr lang="vi-VN" sz="4000" dirty="0" smtClean="0">
                <a:solidFill>
                  <a:srgbClr val="FF0000"/>
                </a:solidFill>
                <a:latin typeface="Time New Roman"/>
              </a:rPr>
              <a:t>Thi xem ai tinh</a:t>
            </a:r>
            <a:r>
              <a:rPr lang="vi-VN" sz="4000" dirty="0" smtClean="0">
                <a:latin typeface="Time New Roman"/>
              </a:rPr>
              <a:t>’</a:t>
            </a:r>
            <a:r>
              <a:rPr lang="en-US" sz="4000" dirty="0" smtClean="0">
                <a:latin typeface="Time New Roman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72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04800"/>
            <a:ext cx="6781800" cy="508635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33600" y="5486400"/>
            <a:ext cx="4301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Chùa một cột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670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82" y="381000"/>
            <a:ext cx="8915400" cy="5010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91309" y="5486400"/>
            <a:ext cx="4185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Lăng Bác Hồ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8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645236" cy="495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486400"/>
            <a:ext cx="3294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Hồ Gươm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59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"/>
            <a:ext cx="7899042" cy="5257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36548" y="5715000"/>
            <a:ext cx="494994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Hoàng Thành Thăng Long</a:t>
            </a:r>
            <a:endParaRPr lang="en-US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156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52400" y="9906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Trẻ hát và vận động bài ‘ Nối vòng tay lớn’</a:t>
            </a: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oi vong tay l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3800" y="3505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6800" y="762000"/>
            <a:ext cx="75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chơi trò chơi ‘Tập tầm vông’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Các con hãy kể tên các ngày lễ hội trong năm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6885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81400"/>
            <a:ext cx="4572000" cy="30086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04800"/>
            <a:ext cx="4495800" cy="303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1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8600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760919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 smtClean="0">
                <a:latin typeface="Time New Roman"/>
              </a:rPr>
              <a:t>Trò chuyện về Đình Lý Thường Kiệt</a:t>
            </a:r>
            <a:endParaRPr lang="en-US" sz="2400" dirty="0">
              <a:latin typeface="Time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52600"/>
            <a:ext cx="6019800" cy="450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5400"/>
            <a:ext cx="7867588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2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8305800" cy="4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7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8500533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0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663FA0A-875F-4277-A754-9EEAD4A10252}"/>
  <p:tag name="ISPRING_RESOURCE_FOLDER" val="C:\Users\Administrator\Desktop\Lửa và hỏa hoạn\khám phá lửa - hòa\"/>
  <p:tag name="ISPRING_PRESENTATION_PATH" val="C:\Users\Administrator\Desktop\Lửa và hỏa hoạn\khám phá lửa - hòa.pptx"/>
  <p:tag name="ISPRING_PROJECT_FOLDER_UPDATED" val="1"/>
  <p:tag name="ISPRING_SCREEN_RECS_UPDATED" val="C:\Users\Administrator\Desktop\Lửa và hỏa hoạn\khám phá lửa - hò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</TotalTime>
  <Words>167</Words>
  <Application>Microsoft Office PowerPoint</Application>
  <PresentationFormat>On-screen Show (4:3)</PresentationFormat>
  <Paragraphs>27</Paragraphs>
  <Slides>16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Phienbanmoi.com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LEHAIT</dc:creator>
  <cp:lastModifiedBy>Techsi.vn</cp:lastModifiedBy>
  <cp:revision>116</cp:revision>
  <dcterms:created xsi:type="dcterms:W3CDTF">2017-10-28T02:11:03Z</dcterms:created>
  <dcterms:modified xsi:type="dcterms:W3CDTF">2025-05-08T09:21:33Z</dcterms:modified>
</cp:coreProperties>
</file>