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8"/>
  </p:notesMasterIdLst>
  <p:sldIdLst>
    <p:sldId id="275" r:id="rId3"/>
    <p:sldId id="274" r:id="rId4"/>
    <p:sldId id="265" r:id="rId5"/>
    <p:sldId id="271" r:id="rId6"/>
    <p:sldId id="272" r:id="rId7"/>
    <p:sldId id="270" r:id="rId8"/>
    <p:sldId id="262" r:id="rId9"/>
    <p:sldId id="266" r:id="rId10"/>
    <p:sldId id="267" r:id="rId11"/>
    <p:sldId id="264" r:id="rId12"/>
    <p:sldId id="269" r:id="rId13"/>
    <p:sldId id="276" r:id="rId14"/>
    <p:sldId id="268" r:id="rId15"/>
    <p:sldId id="273" r:id="rId16"/>
    <p:sldId id="277" r:id="rId17"/>
  </p:sldIdLst>
  <p:sldSz cx="12192000" cy="6858000"/>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66" autoAdjust="0"/>
    <p:restoredTop sz="94660"/>
  </p:normalViewPr>
  <p:slideViewPr>
    <p:cSldViewPr snapToGrid="0">
      <p:cViewPr varScale="1">
        <p:scale>
          <a:sx n="86" d="100"/>
          <a:sy n="86" d="100"/>
        </p:scale>
        <p:origin x="768"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C1EB5C-AD6D-4FFB-B727-1891E5651ED1}" type="datetimeFigureOut">
              <a:rPr lang="en-US" smtClean="0"/>
              <a:t>5/8/2025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E5BE48-A350-4961-9C72-E0F3E01264D8}" type="slidenum">
              <a:rPr lang="en-US" smtClean="0"/>
              <a:t>‹#›</a:t>
            </a:fld>
            <a:endParaRPr lang="en-US"/>
          </a:p>
        </p:txBody>
      </p:sp>
    </p:spTree>
    <p:extLst>
      <p:ext uri="{BB962C8B-B14F-4D97-AF65-F5344CB8AC3E}">
        <p14:creationId xmlns:p14="http://schemas.microsoft.com/office/powerpoint/2010/main" val="3291101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a:t>
            </a:fld>
            <a:endParaRPr lang="en-US"/>
          </a:p>
        </p:txBody>
      </p:sp>
    </p:spTree>
    <p:extLst>
      <p:ext uri="{BB962C8B-B14F-4D97-AF65-F5344CB8AC3E}">
        <p14:creationId xmlns:p14="http://schemas.microsoft.com/office/powerpoint/2010/main" val="39306373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10</a:t>
            </a:fld>
            <a:endParaRPr lang="en-US"/>
          </a:p>
        </p:txBody>
      </p:sp>
    </p:spTree>
    <p:extLst>
      <p:ext uri="{BB962C8B-B14F-4D97-AF65-F5344CB8AC3E}">
        <p14:creationId xmlns:p14="http://schemas.microsoft.com/office/powerpoint/2010/main" val="1427578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11</a:t>
            </a:fld>
            <a:endParaRPr lang="en-US"/>
          </a:p>
        </p:txBody>
      </p:sp>
    </p:spTree>
    <p:extLst>
      <p:ext uri="{BB962C8B-B14F-4D97-AF65-F5344CB8AC3E}">
        <p14:creationId xmlns:p14="http://schemas.microsoft.com/office/powerpoint/2010/main" val="2944842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12</a:t>
            </a:fld>
            <a:endParaRPr lang="en-US"/>
          </a:p>
        </p:txBody>
      </p:sp>
    </p:spTree>
    <p:extLst>
      <p:ext uri="{BB962C8B-B14F-4D97-AF65-F5344CB8AC3E}">
        <p14:creationId xmlns:p14="http://schemas.microsoft.com/office/powerpoint/2010/main" val="2462548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13</a:t>
            </a:fld>
            <a:endParaRPr lang="en-US"/>
          </a:p>
        </p:txBody>
      </p:sp>
    </p:spTree>
    <p:extLst>
      <p:ext uri="{BB962C8B-B14F-4D97-AF65-F5344CB8AC3E}">
        <p14:creationId xmlns:p14="http://schemas.microsoft.com/office/powerpoint/2010/main" val="1429655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14</a:t>
            </a:fld>
            <a:endParaRPr lang="en-US"/>
          </a:p>
        </p:txBody>
      </p:sp>
    </p:spTree>
    <p:extLst>
      <p:ext uri="{BB962C8B-B14F-4D97-AF65-F5344CB8AC3E}">
        <p14:creationId xmlns:p14="http://schemas.microsoft.com/office/powerpoint/2010/main" val="1376259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FD0170C-4931-4BB4-AC8B-7D1921827F7A}" type="slidenum">
              <a:rPr lang="en-US" smtClean="0">
                <a:solidFill>
                  <a:prstClr val="black"/>
                </a:solidFill>
              </a:rPr>
              <a:pPr>
                <a:defRPr/>
              </a:pPr>
              <a:t>15</a:t>
            </a:fld>
            <a:endParaRPr lang="en-US">
              <a:solidFill>
                <a:prstClr val="black"/>
              </a:solidFill>
            </a:endParaRPr>
          </a:p>
        </p:txBody>
      </p:sp>
    </p:spTree>
    <p:extLst>
      <p:ext uri="{BB962C8B-B14F-4D97-AF65-F5344CB8AC3E}">
        <p14:creationId xmlns:p14="http://schemas.microsoft.com/office/powerpoint/2010/main" val="2817247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2</a:t>
            </a:fld>
            <a:endParaRPr lang="en-US"/>
          </a:p>
        </p:txBody>
      </p:sp>
    </p:spTree>
    <p:extLst>
      <p:ext uri="{BB962C8B-B14F-4D97-AF65-F5344CB8AC3E}">
        <p14:creationId xmlns:p14="http://schemas.microsoft.com/office/powerpoint/2010/main" val="1337265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3</a:t>
            </a:fld>
            <a:endParaRPr lang="en-US"/>
          </a:p>
        </p:txBody>
      </p:sp>
    </p:spTree>
    <p:extLst>
      <p:ext uri="{BB962C8B-B14F-4D97-AF65-F5344CB8AC3E}">
        <p14:creationId xmlns:p14="http://schemas.microsoft.com/office/powerpoint/2010/main" val="1081328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4</a:t>
            </a:fld>
            <a:endParaRPr lang="en-US"/>
          </a:p>
        </p:txBody>
      </p:sp>
    </p:spTree>
    <p:extLst>
      <p:ext uri="{BB962C8B-B14F-4D97-AF65-F5344CB8AC3E}">
        <p14:creationId xmlns:p14="http://schemas.microsoft.com/office/powerpoint/2010/main" val="640099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5</a:t>
            </a:fld>
            <a:endParaRPr lang="en-US"/>
          </a:p>
        </p:txBody>
      </p:sp>
    </p:spTree>
    <p:extLst>
      <p:ext uri="{BB962C8B-B14F-4D97-AF65-F5344CB8AC3E}">
        <p14:creationId xmlns:p14="http://schemas.microsoft.com/office/powerpoint/2010/main" val="3843624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6</a:t>
            </a:fld>
            <a:endParaRPr lang="en-US"/>
          </a:p>
        </p:txBody>
      </p:sp>
    </p:spTree>
    <p:extLst>
      <p:ext uri="{BB962C8B-B14F-4D97-AF65-F5344CB8AC3E}">
        <p14:creationId xmlns:p14="http://schemas.microsoft.com/office/powerpoint/2010/main" val="1036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7</a:t>
            </a:fld>
            <a:endParaRPr lang="en-US"/>
          </a:p>
        </p:txBody>
      </p:sp>
    </p:spTree>
    <p:extLst>
      <p:ext uri="{BB962C8B-B14F-4D97-AF65-F5344CB8AC3E}">
        <p14:creationId xmlns:p14="http://schemas.microsoft.com/office/powerpoint/2010/main" val="4219804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8</a:t>
            </a:fld>
            <a:endParaRPr lang="en-US"/>
          </a:p>
        </p:txBody>
      </p:sp>
    </p:spTree>
    <p:extLst>
      <p:ext uri="{BB962C8B-B14F-4D97-AF65-F5344CB8AC3E}">
        <p14:creationId xmlns:p14="http://schemas.microsoft.com/office/powerpoint/2010/main" val="3182943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9</a:t>
            </a:fld>
            <a:endParaRPr lang="en-US"/>
          </a:p>
        </p:txBody>
      </p:sp>
    </p:spTree>
    <p:extLst>
      <p:ext uri="{BB962C8B-B14F-4D97-AF65-F5344CB8AC3E}">
        <p14:creationId xmlns:p14="http://schemas.microsoft.com/office/powerpoint/2010/main" val="2406698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081D14-8B1E-4AD3-A6FF-129AB89B94AC}"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244198037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081D14-8B1E-4AD3-A6FF-129AB89B94AC}"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1637345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081D14-8B1E-4AD3-A6FF-129AB89B94AC}"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3185553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008878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670018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6"/>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38372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31553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16555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55886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644060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6101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081D14-8B1E-4AD3-A6FF-129AB89B94AC}"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330239136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3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68178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28429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974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081D14-8B1E-4AD3-A6FF-129AB89B94AC}"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4283557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081D14-8B1E-4AD3-A6FF-129AB89B94AC}"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144482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081D14-8B1E-4AD3-A6FF-129AB89B94AC}" type="datetimeFigureOut">
              <a:rPr lang="en-US" smtClean="0"/>
              <a:t>5/8/2025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3877066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081D14-8B1E-4AD3-A6FF-129AB89B94AC}" type="datetimeFigureOut">
              <a:rPr lang="en-US" smtClean="0"/>
              <a:t>5/8/2025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1034076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081D14-8B1E-4AD3-A6FF-129AB89B94AC}" type="datetimeFigureOut">
              <a:rPr lang="en-US" smtClean="0"/>
              <a:t>5/8/2025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1684769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081D14-8B1E-4AD3-A6FF-129AB89B94AC}"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3222315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081D14-8B1E-4AD3-A6FF-129AB89B94AC}"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4013621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081D14-8B1E-4AD3-A6FF-129AB89B94AC}" type="datetimeFigureOut">
              <a:rPr lang="en-US" smtClean="0"/>
              <a:t>5/8/2025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FB6B4E-9D06-42F9-90BD-90882FFE5FE5}" type="slidenum">
              <a:rPr lang="en-US" smtClean="0"/>
              <a:t>‹#›</a:t>
            </a:fld>
            <a:endParaRPr lang="en-US"/>
          </a:p>
        </p:txBody>
      </p:sp>
    </p:spTree>
    <p:extLst>
      <p:ext uri="{BB962C8B-B14F-4D97-AF65-F5344CB8AC3E}">
        <p14:creationId xmlns:p14="http://schemas.microsoft.com/office/powerpoint/2010/main" val="25893473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506116-DE3E-41E6-A7CD-59531A832C42}" type="datetimeFigureOut">
              <a:rPr lang="en-US" smtClean="0">
                <a:solidFill>
                  <a:prstClr val="black">
                    <a:tint val="75000"/>
                  </a:prstClr>
                </a:solidFill>
              </a:rPr>
              <a:pPr/>
              <a:t>5/8/2025</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13050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video" Target="../media/media6.mp4"/><Relationship Id="rId7" Type="http://schemas.openxmlformats.org/officeDocument/2006/relationships/notesSlide" Target="../notesSlides/notesSlide10.xml"/><Relationship Id="rId2" Type="http://schemas.microsoft.com/office/2007/relationships/media" Target="../media/media6.mp4"/><Relationship Id="rId1" Type="http://schemas.openxmlformats.org/officeDocument/2006/relationships/tags" Target="../tags/tag11.xml"/><Relationship Id="rId6" Type="http://schemas.openxmlformats.org/officeDocument/2006/relationships/slideLayout" Target="../slideLayouts/slideLayout2.xml"/><Relationship Id="rId5" Type="http://schemas.openxmlformats.org/officeDocument/2006/relationships/audio" Target="../media/media7.mp3"/><Relationship Id="rId10" Type="http://schemas.openxmlformats.org/officeDocument/2006/relationships/image" Target="../media/image2.png"/><Relationship Id="rId4" Type="http://schemas.microsoft.com/office/2007/relationships/media" Target="../media/media7.mp3"/><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5.png"/><Relationship Id="rId5" Type="http://schemas.openxmlformats.org/officeDocument/2006/relationships/image" Target="../media/image17.pn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3" Type="http://schemas.openxmlformats.org/officeDocument/2006/relationships/audio" Target="../media/media8.mp3"/><Relationship Id="rId7" Type="http://schemas.openxmlformats.org/officeDocument/2006/relationships/image" Target="../media/image2.png"/><Relationship Id="rId2" Type="http://schemas.microsoft.com/office/2007/relationships/media" Target="../media/media8.mp3"/><Relationship Id="rId1" Type="http://schemas.openxmlformats.org/officeDocument/2006/relationships/tags" Target="../tags/tag14.xml"/><Relationship Id="rId6" Type="http://schemas.openxmlformats.org/officeDocument/2006/relationships/image" Target="../media/image20.jpg"/><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video" Target="../media/media9.mp4"/><Relationship Id="rId7" Type="http://schemas.openxmlformats.org/officeDocument/2006/relationships/image" Target="../media/image22.png"/><Relationship Id="rId2" Type="http://schemas.microsoft.com/office/2007/relationships/media" Target="../media/media9.mp4"/><Relationship Id="rId1" Type="http://schemas.openxmlformats.org/officeDocument/2006/relationships/tags" Target="../tags/tag15.xml"/><Relationship Id="rId6" Type="http://schemas.openxmlformats.org/officeDocument/2006/relationships/image" Target="../media/image21.jpg"/><Relationship Id="rId5" Type="http://schemas.openxmlformats.org/officeDocument/2006/relationships/notesSlide" Target="../notesSlides/notesSlide14.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8.xml"/><Relationship Id="rId1" Type="http://schemas.openxmlformats.org/officeDocument/2006/relationships/tags" Target="../tags/tag16.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video" Target="../media/media2.mp4"/><Relationship Id="rId2" Type="http://schemas.microsoft.com/office/2007/relationships/media" Target="../media/media2.mp4"/><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video" Target="../media/media3.mp4"/><Relationship Id="rId7" Type="http://schemas.openxmlformats.org/officeDocument/2006/relationships/notesSlide" Target="../notesSlides/notesSlide4.xml"/><Relationship Id="rId2" Type="http://schemas.microsoft.com/office/2007/relationships/media" Target="../media/media3.mp4"/><Relationship Id="rId1" Type="http://schemas.openxmlformats.org/officeDocument/2006/relationships/tags" Target="../tags/tag5.xml"/><Relationship Id="rId6" Type="http://schemas.openxmlformats.org/officeDocument/2006/relationships/slideLayout" Target="../slideLayouts/slideLayout2.xml"/><Relationship Id="rId5" Type="http://schemas.openxmlformats.org/officeDocument/2006/relationships/audio" Target="../media/media4.mp3"/><Relationship Id="rId4" Type="http://schemas.microsoft.com/office/2007/relationships/media" Target="../media/media4.mp3"/><Relationship Id="rId9"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5.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5.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5.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5.mp3"/><Relationship Id="rId7" Type="http://schemas.openxmlformats.org/officeDocument/2006/relationships/image" Target="../media/image13.jpg"/><Relationship Id="rId2" Type="http://schemas.microsoft.com/office/2007/relationships/media" Target="../media/media5.mp3"/><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015" y="365125"/>
            <a:ext cx="11802794" cy="1325563"/>
          </a:xfrm>
        </p:spPr>
        <p:txBody>
          <a:bodyPr>
            <a:noAutofit/>
          </a:bodyPr>
          <a:lstStyle/>
          <a:p>
            <a:pPr algn="ctr"/>
            <a:r>
              <a:rPr lang="en-US" sz="2800" b="1" dirty="0">
                <a:solidFill>
                  <a:srgbClr val="002060"/>
                </a:solidFill>
                <a:latin typeface="Times New Roman" panose="02020603050405020304" pitchFamily="18" charset="0"/>
                <a:cs typeface="Times New Roman" panose="02020603050405020304" pitchFamily="18" charset="0"/>
              </a:rPr>
              <a:t>PHÒNG GIÁO DỤC VÀ ĐÀO TẠO QUẬN LONG BIÊN</a:t>
            </a:r>
            <a:br>
              <a:rPr lang="en-US" sz="2800" b="1" dirty="0">
                <a:solidFill>
                  <a:srgbClr val="002060"/>
                </a:solidFill>
                <a:latin typeface="Times New Roman" panose="02020603050405020304" pitchFamily="18" charset="0"/>
                <a:cs typeface="Times New Roman" panose="02020603050405020304" pitchFamily="18" charset="0"/>
              </a:rPr>
            </a:br>
            <a:r>
              <a:rPr lang="en-US" sz="2800" b="1" dirty="0">
                <a:solidFill>
                  <a:srgbClr val="002060"/>
                </a:solidFill>
                <a:latin typeface="Times New Roman" panose="02020603050405020304" pitchFamily="18" charset="0"/>
                <a:cs typeface="Times New Roman" panose="02020603050405020304" pitchFamily="18" charset="0"/>
              </a:rPr>
              <a:t>TRƯỜNG </a:t>
            </a:r>
            <a:r>
              <a:rPr lang="en-US" sz="2800" b="1" dirty="0" smtClean="0">
                <a:solidFill>
                  <a:srgbClr val="002060"/>
                </a:solidFill>
                <a:latin typeface="Times New Roman" panose="02020603050405020304" pitchFamily="18" charset="0"/>
                <a:cs typeface="Times New Roman" panose="02020603050405020304" pitchFamily="18" charset="0"/>
              </a:rPr>
              <a:t>MẦM NON NGUYỆT QUẾ</a:t>
            </a:r>
            <a:endParaRPr lang="en-US" sz="2800" dirty="0"/>
          </a:p>
        </p:txBody>
      </p:sp>
      <p:pic>
        <p:nvPicPr>
          <p:cNvPr id="4" name="Slie 1 (online-audio-converter.com)">
            <a:hlinkClick r:id="" action="ppaction://media"/>
          </p:cNvPr>
          <p:cNvPicPr>
            <a:picLocks noGrp="1" noChangeAspect="1"/>
          </p:cNvPicPr>
          <p:nvPr>
            <p:ph idx="1"/>
            <a:audioFile r:link="rId3"/>
            <p:extLst>
              <p:ext uri="{DAA4B4D4-6D71-4841-9C94-3DE7FCFB9230}">
                <p14:media xmlns:p14="http://schemas.microsoft.com/office/powerpoint/2010/main" r:embed="rId2"/>
              </p:ext>
            </p:extLst>
          </p:nvPr>
        </p:nvPicPr>
        <p:blipFill>
          <a:blip r:embed="rId7"/>
          <a:stretch>
            <a:fillRect/>
          </a:stretch>
        </p:blipFill>
        <p:spPr>
          <a:xfrm>
            <a:off x="11582400" y="6248400"/>
            <a:ext cx="609600" cy="609600"/>
          </a:xfrm>
          <a:prstGeom prst="rect">
            <a:avLst/>
          </a:prstGeom>
        </p:spPr>
      </p:pic>
      <p:sp>
        <p:nvSpPr>
          <p:cNvPr id="7" name="Rectangle 6"/>
          <p:cNvSpPr/>
          <p:nvPr/>
        </p:nvSpPr>
        <p:spPr>
          <a:xfrm>
            <a:off x="407964" y="2505671"/>
            <a:ext cx="11174436" cy="2739211"/>
          </a:xfrm>
          <a:prstGeom prst="rect">
            <a:avLst/>
          </a:prstGeom>
        </p:spPr>
        <p:txBody>
          <a:bodyPr wrap="square">
            <a:spAutoFit/>
          </a:bodyPr>
          <a:lstStyle/>
          <a:p>
            <a:endParaRPr lang="en-US" sz="2400" b="1" dirty="0" smtClean="0">
              <a:solidFill>
                <a:srgbClr val="00B0F0"/>
              </a:solidFill>
              <a:latin typeface="Times New Roman" panose="02020603050405020304" pitchFamily="18" charset="0"/>
              <a:cs typeface="Times New Roman" panose="02020603050405020304" pitchFamily="18" charset="0"/>
            </a:endParaRPr>
          </a:p>
          <a:p>
            <a:endParaRPr lang="en-US" sz="2400" b="1" dirty="0">
              <a:solidFill>
                <a:srgbClr val="00B0F0"/>
              </a:solidFill>
              <a:latin typeface="Times New Roman" panose="02020603050405020304" pitchFamily="18" charset="0"/>
              <a:cs typeface="Times New Roman" panose="02020603050405020304" pitchFamily="18" charset="0"/>
            </a:endParaRPr>
          </a:p>
          <a:p>
            <a:pPr algn="ctr"/>
            <a:r>
              <a:rPr lang="en-US" sz="2800" b="1" dirty="0" smtClean="0">
                <a:solidFill>
                  <a:srgbClr val="FF0000"/>
                </a:solidFill>
                <a:latin typeface="Times New Roman" panose="02020603050405020304" pitchFamily="18" charset="0"/>
                <a:cs typeface="Times New Roman" panose="02020603050405020304" pitchFamily="18" charset="0"/>
              </a:rPr>
              <a:t>KHÁM PHÁ X Ã HỘI</a:t>
            </a:r>
          </a:p>
          <a:p>
            <a:endParaRPr lang="en-US" sz="2400" dirty="0" smtClean="0">
              <a:solidFill>
                <a:srgbClr val="00B0F0"/>
              </a:solidFill>
              <a:latin typeface="Times New Roman" panose="02020603050405020304" pitchFamily="18" charset="0"/>
              <a:cs typeface="Times New Roman" panose="02020603050405020304" pitchFamily="18" charset="0"/>
            </a:endParaRPr>
          </a:p>
          <a:p>
            <a:pPr algn="ctr"/>
            <a:r>
              <a:rPr lang="en-US" sz="2400" dirty="0" err="1" smtClean="0">
                <a:solidFill>
                  <a:srgbClr val="002060"/>
                </a:solidFill>
                <a:latin typeface="Times New Roman" panose="02020603050405020304" pitchFamily="18" charset="0"/>
                <a:cs typeface="Times New Roman" panose="02020603050405020304" pitchFamily="18" charset="0"/>
              </a:rPr>
              <a:t>Chủ</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đề</a:t>
            </a:r>
            <a:r>
              <a:rPr lang="en-US" sz="2400" dirty="0" smtClean="0">
                <a:solidFill>
                  <a:srgbClr val="002060"/>
                </a:solidFill>
                <a:latin typeface="Times New Roman" panose="02020603050405020304" pitchFamily="18" charset="0"/>
                <a:cs typeface="Times New Roman" panose="02020603050405020304" pitchFamily="18" charset="0"/>
              </a:rPr>
              <a:t> : </a:t>
            </a:r>
            <a:r>
              <a:rPr lang="en-US" sz="2400" dirty="0" err="1" smtClean="0">
                <a:solidFill>
                  <a:srgbClr val="002060"/>
                </a:solidFill>
                <a:latin typeface="Times New Roman" panose="02020603050405020304" pitchFamily="18" charset="0"/>
                <a:cs typeface="Times New Roman" panose="02020603050405020304" pitchFamily="18" charset="0"/>
              </a:rPr>
              <a:t>Quê</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Hương</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Đất</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Nước</a:t>
            </a:r>
            <a:endParaRPr lang="en-US" sz="2400" dirty="0" smtClean="0">
              <a:solidFill>
                <a:srgbClr val="002060"/>
              </a:solidFill>
              <a:latin typeface="Times New Roman" panose="02020603050405020304" pitchFamily="18" charset="0"/>
              <a:cs typeface="Times New Roman" panose="02020603050405020304" pitchFamily="18" charset="0"/>
            </a:endParaRPr>
          </a:p>
          <a:p>
            <a:pPr algn="ctr"/>
            <a:r>
              <a:rPr lang="en-US" sz="2400" dirty="0" err="1" smtClean="0">
                <a:solidFill>
                  <a:srgbClr val="002060"/>
                </a:solidFill>
                <a:latin typeface="Times New Roman" panose="02020603050405020304" pitchFamily="18" charset="0"/>
                <a:cs typeface="Times New Roman" panose="02020603050405020304" pitchFamily="18" charset="0"/>
              </a:rPr>
              <a:t>Đề</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tài</a:t>
            </a:r>
            <a:r>
              <a:rPr lang="en-US" sz="2400" dirty="0" smtClean="0">
                <a:solidFill>
                  <a:srgbClr val="002060"/>
                </a:solidFill>
                <a:latin typeface="Times New Roman" panose="02020603050405020304" pitchFamily="18" charset="0"/>
                <a:cs typeface="Times New Roman" panose="02020603050405020304" pitchFamily="18" charset="0"/>
              </a:rPr>
              <a:t> : </a:t>
            </a:r>
            <a:r>
              <a:rPr lang="en-US" sz="2400" dirty="0" err="1" smtClean="0">
                <a:solidFill>
                  <a:srgbClr val="002060"/>
                </a:solidFill>
                <a:latin typeface="Times New Roman" panose="02020603050405020304" pitchFamily="18" charset="0"/>
                <a:cs typeface="Times New Roman" panose="02020603050405020304" pitchFamily="18" charset="0"/>
              </a:rPr>
              <a:t>Bác</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Hồ</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kính</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yêu</a:t>
            </a:r>
            <a:endParaRPr lang="en-US" sz="2400" dirty="0" smtClean="0">
              <a:solidFill>
                <a:srgbClr val="002060"/>
              </a:solidFill>
              <a:latin typeface="Times New Roman" panose="02020603050405020304" pitchFamily="18" charset="0"/>
              <a:cs typeface="Times New Roman" panose="02020603050405020304" pitchFamily="18" charset="0"/>
            </a:endParaRPr>
          </a:p>
          <a:p>
            <a:pPr algn="ctr"/>
            <a:r>
              <a:rPr lang="en-US" sz="2400" dirty="0" err="1" smtClean="0">
                <a:solidFill>
                  <a:srgbClr val="002060"/>
                </a:solidFill>
                <a:latin typeface="Times New Roman" panose="02020603050405020304" pitchFamily="18" charset="0"/>
                <a:cs typeface="Times New Roman" panose="02020603050405020304" pitchFamily="18" charset="0"/>
              </a:rPr>
              <a:t>Lứa</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tuổi</a:t>
            </a:r>
            <a:r>
              <a:rPr lang="en-US" sz="2400" dirty="0" smtClean="0">
                <a:solidFill>
                  <a:srgbClr val="002060"/>
                </a:solidFill>
                <a:latin typeface="Times New Roman" panose="02020603050405020304" pitchFamily="18" charset="0"/>
                <a:cs typeface="Times New Roman" panose="02020603050405020304" pitchFamily="18" charset="0"/>
              </a:rPr>
              <a:t> : 4 – 5 </a:t>
            </a:r>
            <a:r>
              <a:rPr lang="en-US" sz="2400" smtClean="0">
                <a:solidFill>
                  <a:srgbClr val="002060"/>
                </a:solidFill>
                <a:latin typeface="Times New Roman" panose="02020603050405020304" pitchFamily="18" charset="0"/>
                <a:cs typeface="Times New Roman" panose="02020603050405020304" pitchFamily="18" charset="0"/>
              </a:rPr>
              <a:t>tuổi</a:t>
            </a:r>
            <a:endParaRPr lang="en-US" sz="2400" dirty="0" smtClean="0">
              <a:solidFill>
                <a:srgbClr val="00206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825802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9697">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900" y="157822"/>
            <a:ext cx="12004626" cy="1140118"/>
          </a:xfrm>
        </p:spPr>
        <p:txBody>
          <a:bodyPr>
            <a:noAutofit/>
          </a:bodyPr>
          <a:lstStyle/>
          <a:p>
            <a:pPr algn="ctr"/>
            <a:r>
              <a:rPr lang="en-US" sz="2400" dirty="0" err="1" smtClean="0">
                <a:solidFill>
                  <a:srgbClr val="0070C0"/>
                </a:solidFill>
                <a:latin typeface="Times New Roman" panose="02020603050405020304" pitchFamily="18" charset="0"/>
                <a:cs typeface="Times New Roman" panose="02020603050405020304" pitchFamily="18" charset="0"/>
              </a:rPr>
              <a:t>Bác</a:t>
            </a:r>
            <a:r>
              <a:rPr lang="en-US" sz="2400" dirty="0" smtClean="0">
                <a:solidFill>
                  <a:srgbClr val="0070C0"/>
                </a:solidFill>
                <a:latin typeface="Times New Roman" panose="02020603050405020304" pitchFamily="18" charset="0"/>
                <a:cs typeface="Times New Roman" panose="02020603050405020304" pitchFamily="18" charset="0"/>
              </a:rPr>
              <a:t> </a:t>
            </a:r>
            <a:r>
              <a:rPr lang="vi-VN" sz="2400" dirty="0">
                <a:solidFill>
                  <a:srgbClr val="0070C0"/>
                </a:solidFill>
                <a:cs typeface="Times New Roman" panose="02020603050405020304" pitchFamily="18" charset="0"/>
              </a:rPr>
              <a:t>Hồ là vị lãnh tụ của Nhân dân Việt Nam. Khi còn sống Bác luôn dành những tình cảm của mình cho các cháu thiếu niên và nhi đồng. Vì vậy nhân dân </a:t>
            </a:r>
            <a:r>
              <a:rPr lang="en-US" sz="2400" dirty="0" err="1" smtClean="0">
                <a:solidFill>
                  <a:srgbClr val="0070C0"/>
                </a:solidFill>
                <a:latin typeface="Times New Roman" panose="02020603050405020304" pitchFamily="18" charset="0"/>
                <a:cs typeface="Times New Roman" panose="02020603050405020304" pitchFamily="18" charset="0"/>
              </a:rPr>
              <a:t>Việ</a:t>
            </a:r>
            <a:r>
              <a:rPr lang="en-US" sz="2400" dirty="0" err="1" smtClean="0">
                <a:solidFill>
                  <a:srgbClr val="0070C0"/>
                </a:solidFill>
                <a:cs typeface="Times New Roman" panose="02020603050405020304" pitchFamily="18" charset="0"/>
              </a:rPr>
              <a:t>t</a:t>
            </a:r>
            <a:r>
              <a:rPr lang="vi-VN" sz="2400" dirty="0" smtClean="0">
                <a:solidFill>
                  <a:srgbClr val="0070C0"/>
                </a:solidFill>
                <a:cs typeface="Times New Roman" panose="02020603050405020304" pitchFamily="18" charset="0"/>
              </a:rPr>
              <a:t> </a:t>
            </a:r>
            <a:r>
              <a:rPr lang="vi-VN" sz="2400" dirty="0">
                <a:solidFill>
                  <a:srgbClr val="0070C0"/>
                </a:solidFill>
                <a:cs typeface="Times New Roman" panose="02020603050405020304" pitchFamily="18" charset="0"/>
              </a:rPr>
              <a:t>Nam ai cũng kính trọng và biết ơn Bác Hồ kính yêu.</a:t>
            </a:r>
            <a:r>
              <a:rPr lang="en-US" sz="2000" dirty="0">
                <a:solidFill>
                  <a:srgbClr val="0070C0"/>
                </a:solidFill>
                <a:latin typeface="Times New Roman" panose="02020603050405020304" pitchFamily="18" charset="0"/>
                <a:cs typeface="Times New Roman" panose="02020603050405020304" pitchFamily="18" charset="0"/>
              </a:rPr>
              <a:t/>
            </a:r>
            <a:br>
              <a:rPr lang="en-US" sz="2000" dirty="0">
                <a:solidFill>
                  <a:srgbClr val="0070C0"/>
                </a:solidFill>
                <a:latin typeface="Times New Roman" panose="02020603050405020304" pitchFamily="18" charset="0"/>
                <a:cs typeface="Times New Roman" panose="02020603050405020304" pitchFamily="18" charset="0"/>
              </a:rPr>
            </a:br>
            <a:endParaRPr lang="en-US" sz="2000" dirty="0">
              <a:solidFill>
                <a:srgbClr val="0070C0"/>
              </a:solidFill>
            </a:endParaRPr>
          </a:p>
        </p:txBody>
      </p:sp>
      <p:pic>
        <p:nvPicPr>
          <p:cNvPr id="4" name="Bác Hồ và thiếu nhi">
            <a:hlinkClick r:id="" action="ppaction://media"/>
          </p:cNvPr>
          <p:cNvPicPr>
            <a:picLocks noGrp="1" noChangeAspect="1"/>
          </p:cNvPicPr>
          <p:nvPr>
            <p:ph idx="1"/>
            <a:videoFile r:link="rId3"/>
            <p:extLst>
              <p:ext uri="{DAA4B4D4-6D71-4841-9C94-3DE7FCFB9230}">
                <p14:media xmlns:p14="http://schemas.microsoft.com/office/powerpoint/2010/main" r:embed="rId2"/>
              </p:ext>
            </p:extLst>
          </p:nvPr>
        </p:nvPicPr>
        <p:blipFill>
          <a:blip r:embed="rId9"/>
          <a:stretch>
            <a:fillRect/>
          </a:stretch>
        </p:blipFill>
        <p:spPr>
          <a:xfrm>
            <a:off x="0" y="1463040"/>
            <a:ext cx="12093526" cy="5493434"/>
          </a:xfrm>
        </p:spPr>
      </p:pic>
      <p:pic>
        <p:nvPicPr>
          <p:cNvPr id="3" name="Sl 12 (online-audio-converter.com)">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0"/>
          <a:stretch>
            <a:fillRect/>
          </a:stretch>
        </p:blipFill>
        <p:spPr>
          <a:xfrm>
            <a:off x="923778" y="688340"/>
            <a:ext cx="609600" cy="609600"/>
          </a:xfrm>
          <a:prstGeom prst="rect">
            <a:avLst/>
          </a:prstGeom>
        </p:spPr>
      </p:pic>
    </p:spTree>
    <p:custDataLst>
      <p:tags r:id="rId1"/>
    </p:custDataLst>
    <p:extLst>
      <p:ext uri="{BB962C8B-B14F-4D97-AF65-F5344CB8AC3E}">
        <p14:creationId xmlns:p14="http://schemas.microsoft.com/office/powerpoint/2010/main" val="13328689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635" fill="hold"/>
                                        <p:tgtEl>
                                          <p:spTgt spid="3"/>
                                        </p:tgtEl>
                                      </p:cBhvr>
                                    </p:cmd>
                                  </p:childTnLst>
                                </p:cTn>
                              </p:par>
                            </p:childTnLst>
                          </p:cTn>
                        </p:par>
                        <p:par>
                          <p:cTn id="7" fill="hold">
                            <p:stCondLst>
                              <p:cond delay="13635"/>
                            </p:stCondLst>
                            <p:childTnLst>
                              <p:par>
                                <p:cTn id="8" presetID="1" presetClass="mediacall" presetSubtype="0" fill="hold" nodeType="afterEffect">
                                  <p:stCondLst>
                                    <p:cond delay="0"/>
                                  </p:stCondLst>
                                  <p:childTnLst>
                                    <p:cmd type="call" cmd="playFrom(0.0)">
                                      <p:cBhvr>
                                        <p:cTn id="9" dur="8217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3"/>
                </p:tgtEl>
              </p:cMediaNode>
            </p:audio>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noGrp="1"/>
          </p:cNvPicPr>
          <p:nvPr>
            <p:ph idx="1"/>
          </p:nvPr>
        </p:nvPicPr>
        <p:blipFill>
          <a:blip r:embed="rId5">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6"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7" name="ISPRING_QUIZ_SHAPE3"/>
          <p:cNvPicPr>
            <a:picLocks/>
          </p:cNvPicPr>
          <p:nvPr/>
        </p:nvPicPr>
        <p:blipFill>
          <a:blip r:embed="rId6">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8"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2233132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ISPRING_QUIZ_SHAPE0"/>
          <p:cNvSpPr/>
          <p:nvPr/>
        </p:nvSpPr>
        <p:spPr>
          <a:xfrm>
            <a:off x="0" y="0"/>
            <a:ext cx="12192000" cy="6858000"/>
          </a:xfrm>
          <a:prstGeom prst="rect">
            <a:avLst/>
          </a:prstGeom>
          <a:blipFill>
            <a:blip r:embed="rId4"/>
            <a:stretch>
              <a:fillRect/>
            </a:stretch>
          </a:blipFill>
          <a:ln w="12700" cap="flat" cmpd="sng" algn="ctr">
            <a:noFill/>
            <a:prstDash val="solid"/>
            <a:miter lim="800000"/>
          </a:ln>
          <a:effectLst>
            <a:innerShdw>
              <a:scrgbClr r="0" g="0" b="0">
                <a:alpha val="0"/>
              </a:sc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noGrp="1"/>
          </p:cNvPicPr>
          <p:nvPr>
            <p:ph idx="1"/>
          </p:nvPr>
        </p:nvPicPr>
        <p:blipFill>
          <a:blip r:embed="rId5">
            <a:extLst>
              <a:ext uri="{28A0092B-C50C-407E-A947-70E740481C1C}">
                <a14:useLocalDpi xmlns:a14="http://schemas.microsoft.com/office/drawing/2010/main" val="0"/>
              </a:ext>
            </a:extLst>
          </a:blip>
          <a:srcRect/>
          <a:stretch>
            <a:fillRect/>
          </a:stretch>
        </p:blipFill>
        <p:spPr>
          <a:xfrm>
            <a:off x="2454713" y="889000"/>
            <a:ext cx="8716207" cy="5336067"/>
          </a:xfrm>
          <a:effectLst>
            <a:innerShdw>
              <a:scrgbClr r="0" g="0" b="0">
                <a:alpha val="0"/>
              </a:scrgbClr>
            </a:innerShdw>
          </a:effectLst>
        </p:spPr>
      </p:pic>
      <p:sp>
        <p:nvSpPr>
          <p:cNvPr id="6"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dirty="0" smtClean="0">
                <a:solidFill>
                  <a:srgbClr val="343944"/>
                </a:solidFill>
                <a:effectLst/>
                <a:latin typeface="Segoe UI" panose="020B0502040204020203" pitchFamily="34" charset="0"/>
              </a:rPr>
              <a:t>   </a:t>
            </a:r>
            <a:r>
              <a:rPr lang="en-US" sz="3000" dirty="0" err="1" smtClean="0">
                <a:solidFill>
                  <a:srgbClr val="343944"/>
                </a:solidFill>
                <a:effectLst/>
                <a:latin typeface="Segoe UI" panose="020B0502040204020203" pitchFamily="34" charset="0"/>
              </a:rPr>
              <a:t>Bài</a:t>
            </a:r>
            <a:r>
              <a:rPr lang="en-US" sz="3000" dirty="0" smtClean="0">
                <a:solidFill>
                  <a:srgbClr val="343944"/>
                </a:solidFill>
                <a:effectLst/>
                <a:latin typeface="Segoe UI" panose="020B0502040204020203" pitchFamily="34" charset="0"/>
              </a:rPr>
              <a:t> </a:t>
            </a:r>
            <a:r>
              <a:rPr lang="en-US" sz="3000" dirty="0" err="1" smtClean="0">
                <a:solidFill>
                  <a:srgbClr val="343944"/>
                </a:solidFill>
                <a:effectLst/>
                <a:latin typeface="Segoe UI" panose="020B0502040204020203" pitchFamily="34" charset="0"/>
              </a:rPr>
              <a:t>tập</a:t>
            </a:r>
            <a:endParaRPr lang="en-US" sz="3000" dirty="0">
              <a:solidFill>
                <a:srgbClr val="343944"/>
              </a:solidFill>
              <a:effectLst/>
              <a:latin typeface="Segoe UI" panose="020B0502040204020203" pitchFamily="34" charset="0"/>
            </a:endParaRPr>
          </a:p>
        </p:txBody>
      </p:sp>
      <p:pic>
        <p:nvPicPr>
          <p:cNvPr id="7" name="ISPRING_QUIZ_SHAPE3"/>
          <p:cNvPicPr>
            <a:picLocks/>
          </p:cNvPicPr>
          <p:nvPr/>
        </p:nvPicPr>
        <p:blipFill>
          <a:blip r:embed="rId6">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8"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4015530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12000" b="-12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31763" y="1656813"/>
            <a:ext cx="10515600" cy="4351338"/>
          </a:xfrm>
        </p:spPr>
        <p:txBody>
          <a:bodyPr/>
          <a:lstStyle/>
          <a:p>
            <a:pPr algn="just"/>
            <a:r>
              <a:rPr lang="vi-VN" dirty="0">
                <a:latin typeface="+mj-lt"/>
              </a:rPr>
              <a:t> Bác Hồ là vị lãnh tụ của nước ta. Khi còn sống mặc dù bận rất nhiều công việc nhưng Bác luôn quan </a:t>
            </a:r>
            <a:r>
              <a:rPr lang="vi-VN" dirty="0" smtClean="0">
                <a:latin typeface="+mj-lt"/>
              </a:rPr>
              <a:t>tâm</a:t>
            </a:r>
            <a:r>
              <a:rPr lang="en-US" dirty="0" smtClean="0">
                <a:latin typeface="+mj-lt"/>
              </a:rPr>
              <a:t>,</a:t>
            </a:r>
            <a:r>
              <a:rPr lang="vi-VN" dirty="0" smtClean="0">
                <a:latin typeface="+mj-lt"/>
              </a:rPr>
              <a:t> </a:t>
            </a:r>
            <a:r>
              <a:rPr lang="vi-VN" dirty="0">
                <a:latin typeface="+mj-lt"/>
              </a:rPr>
              <a:t>chăm lo cho các cháu nhi </a:t>
            </a:r>
            <a:r>
              <a:rPr lang="vi-VN" dirty="0" smtClean="0">
                <a:latin typeface="+mj-lt"/>
              </a:rPr>
              <a:t>đồng </a:t>
            </a:r>
            <a:r>
              <a:rPr lang="en-US" dirty="0" smtClean="0">
                <a:latin typeface="+mj-lt"/>
              </a:rPr>
              <a:t> </a:t>
            </a:r>
            <a:r>
              <a:rPr lang="en-US" dirty="0" err="1" smtClean="0">
                <a:latin typeface="Times New Roman" panose="02020603050405020304" pitchFamily="18" charset="0"/>
                <a:cs typeface="Times New Roman" panose="02020603050405020304" pitchFamily="18" charset="0"/>
              </a:rPr>
              <a:t>và</a:t>
            </a:r>
            <a:r>
              <a:rPr lang="en-US" dirty="0" smtClean="0">
                <a:latin typeface="+mj-lt"/>
              </a:rPr>
              <a:t> </a:t>
            </a:r>
            <a:r>
              <a:rPr lang="vi-VN" dirty="0" smtClean="0">
                <a:latin typeface="+mj-lt"/>
              </a:rPr>
              <a:t>tất </a:t>
            </a:r>
            <a:r>
              <a:rPr lang="vi-VN" dirty="0">
                <a:latin typeface="+mj-lt"/>
              </a:rPr>
              <a:t>cả mọi người, </a:t>
            </a:r>
            <a:r>
              <a:rPr lang="en-US" dirty="0" smtClean="0">
                <a:latin typeface="+mj-lt"/>
              </a:rPr>
              <a:t> </a:t>
            </a:r>
            <a:r>
              <a:rPr lang="en-US" dirty="0" err="1" smtClean="0">
                <a:latin typeface="Times New Roman" panose="02020603050405020304" pitchFamily="18" charset="0"/>
                <a:cs typeface="Times New Roman" panose="02020603050405020304" pitchFamily="18" charset="0"/>
              </a:rPr>
              <a:t>Bác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luôn</a:t>
            </a:r>
            <a:r>
              <a:rPr lang="en-US" dirty="0" smtClean="0">
                <a:latin typeface="Times New Roman" panose="02020603050405020304" pitchFamily="18" charset="0"/>
                <a:cs typeface="Times New Roman" panose="02020603050405020304" pitchFamily="18" charset="0"/>
              </a:rPr>
              <a:t> </a:t>
            </a:r>
            <a:r>
              <a:rPr lang="vi-VN" dirty="0" smtClean="0">
                <a:latin typeface="+mj-lt"/>
              </a:rPr>
              <a:t>mong </a:t>
            </a:r>
            <a:r>
              <a:rPr lang="vi-VN" dirty="0">
                <a:latin typeface="+mj-lt"/>
              </a:rPr>
              <a:t>cho mọi người được ấm no, hạnh </a:t>
            </a:r>
            <a:r>
              <a:rPr lang="vi-VN" dirty="0" smtClean="0">
                <a:latin typeface="+mj-lt"/>
              </a:rPr>
              <a:t>phúc. </a:t>
            </a:r>
            <a:r>
              <a:rPr lang="vi-VN" dirty="0">
                <a:latin typeface="+mj-lt"/>
              </a:rPr>
              <a:t>Tuy Bác Hồ không còn nữa nhưng những tình cảm kính yêu dành cho Bác </a:t>
            </a:r>
            <a:r>
              <a:rPr lang="vi-VN" dirty="0" smtClean="0">
                <a:latin typeface="+mj-lt"/>
              </a:rPr>
              <a:t>vẫn</a:t>
            </a:r>
            <a:r>
              <a:rPr lang="en-US" dirty="0" smtClean="0">
                <a:latin typeface="+mj-lt"/>
              </a:rPr>
              <a:t> </a:t>
            </a:r>
            <a:r>
              <a:rPr lang="en-US" dirty="0" err="1" smtClean="0">
                <a:latin typeface="Times New Roman" panose="02020603050405020304" pitchFamily="18" charset="0"/>
                <a:cs typeface="Times New Roman" panose="02020603050405020304" pitchFamily="18" charset="0"/>
              </a:rPr>
              <a:t>luôn</a:t>
            </a:r>
            <a:r>
              <a:rPr lang="vi-VN" dirty="0" smtClean="0">
                <a:latin typeface="Times New Roman" panose="02020603050405020304" pitchFamily="18" charset="0"/>
                <a:cs typeface="Times New Roman" panose="02020603050405020304" pitchFamily="18" charset="0"/>
              </a:rPr>
              <a:t> </a:t>
            </a:r>
            <a:r>
              <a:rPr lang="vi-VN" dirty="0">
                <a:latin typeface="+mj-lt"/>
              </a:rPr>
              <a:t>ở trong lòng mỗi người dân Việt Nam.</a:t>
            </a:r>
            <a:r>
              <a:rPr lang="vi-VN" i="1" dirty="0">
                <a:latin typeface="+mj-lt"/>
              </a:rPr>
              <a:t> </a:t>
            </a:r>
            <a:endParaRPr lang="en-US" dirty="0">
              <a:latin typeface="+mj-lt"/>
            </a:endParaRPr>
          </a:p>
        </p:txBody>
      </p:sp>
      <p:pic>
        <p:nvPicPr>
          <p:cNvPr id="4" name="Sl 14 (online-audio-converter.com)">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5692726" y="4291819"/>
            <a:ext cx="609600" cy="609600"/>
          </a:xfrm>
          <a:prstGeom prst="rect">
            <a:avLst/>
          </a:prstGeom>
        </p:spPr>
      </p:pic>
    </p:spTree>
    <p:custDataLst>
      <p:tags r:id="rId1"/>
    </p:custDataLst>
    <p:extLst>
      <p:ext uri="{BB962C8B-B14F-4D97-AF65-F5344CB8AC3E}">
        <p14:creationId xmlns:p14="http://schemas.microsoft.com/office/powerpoint/2010/main" val="2437572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5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9000" b="-9000"/>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182880"/>
            <a:ext cx="10515600" cy="998806"/>
          </a:xfrm>
        </p:spPr>
        <p:txBody>
          <a:bodyPr>
            <a:normAutofit/>
          </a:bodyPr>
          <a:lstStyle/>
          <a:p>
            <a:pPr marL="0" indent="0" algn="ctr">
              <a:buNone/>
            </a:pPr>
            <a:r>
              <a:rPr lang="en-US" dirty="0" err="1" smtClean="0">
                <a:latin typeface="Times New Roman" panose="02020603050405020304" pitchFamily="18" charset="0"/>
                <a:cs typeface="Times New Roman" panose="02020603050405020304" pitchFamily="18" charset="0"/>
              </a:rPr>
              <a:t>Để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kết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thúc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giờ</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học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ngày</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hôm</a:t>
            </a:r>
            <a:r>
              <a:rPr lang="en-US" dirty="0" smtClean="0">
                <a:latin typeface="Times New Roman" panose="02020603050405020304" pitchFamily="18" charset="0"/>
                <a:cs typeface="Times New Roman" panose="02020603050405020304" pitchFamily="18" charset="0"/>
              </a:rPr>
              <a:t> nay </a:t>
            </a:r>
            <a:r>
              <a:rPr lang="en-US" dirty="0" err="1" smtClean="0">
                <a:latin typeface="Times New Roman" panose="02020603050405020304" pitchFamily="18" charset="0"/>
                <a:cs typeface="Times New Roman" panose="02020603050405020304" pitchFamily="18" charset="0"/>
              </a:rPr>
              <a:t>cô</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các</a:t>
            </a:r>
            <a:r>
              <a:rPr lang="en-US" dirty="0" smtClean="0">
                <a:latin typeface="Times New Roman" panose="02020603050405020304" pitchFamily="18" charset="0"/>
                <a:cs typeface="Times New Roman" panose="02020603050405020304" pitchFamily="18" charset="0"/>
              </a:rPr>
              <a:t> con </a:t>
            </a:r>
            <a:r>
              <a:rPr lang="en-US" dirty="0" err="1" smtClean="0">
                <a:latin typeface="Times New Roman" panose="02020603050405020304" pitchFamily="18" charset="0"/>
                <a:cs typeface="Times New Roman" panose="02020603050405020304" pitchFamily="18" charset="0"/>
              </a:rPr>
              <a:t>cùng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nhau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hát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bài</a:t>
            </a:r>
            <a:r>
              <a:rPr lang="en-US" dirty="0" smtClean="0">
                <a:latin typeface="Times New Roman" panose="02020603050405020304" pitchFamily="18" charset="0"/>
                <a:cs typeface="Times New Roman" panose="02020603050405020304" pitchFamily="18" charset="0"/>
              </a:rPr>
              <a:t> </a:t>
            </a:r>
          </a:p>
          <a:p>
            <a:pPr marL="0" indent="0" algn="ctr">
              <a:buNone/>
            </a:pP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Đêm</a:t>
            </a:r>
            <a:r>
              <a:rPr lang="en-US" dirty="0" smtClean="0">
                <a:latin typeface="Times New Roman" panose="02020603050405020304" pitchFamily="18" charset="0"/>
                <a:cs typeface="Times New Roman" panose="02020603050405020304" pitchFamily="18" charset="0"/>
              </a:rPr>
              <a:t> qua </a:t>
            </a:r>
            <a:r>
              <a:rPr lang="en-US" dirty="0" err="1" smtClean="0">
                <a:latin typeface="Times New Roman" panose="02020603050405020304" pitchFamily="18" charset="0"/>
                <a:cs typeface="Times New Roman" panose="02020603050405020304" pitchFamily="18" charset="0"/>
              </a:rPr>
              <a:t>em</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mơ</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gặp</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Bác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Hồ</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pic>
        <p:nvPicPr>
          <p:cNvPr id="6" name="video-1620746333">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0" y="1505243"/>
            <a:ext cx="12192000" cy="5352757"/>
          </a:xfrm>
          <a:prstGeom prst="rect">
            <a:avLst/>
          </a:prstGeom>
        </p:spPr>
      </p:pic>
    </p:spTree>
    <p:custDataLst>
      <p:tags r:id="rId1"/>
    </p:custDataLst>
    <p:extLst>
      <p:ext uri="{BB962C8B-B14F-4D97-AF65-F5344CB8AC3E}">
        <p14:creationId xmlns:p14="http://schemas.microsoft.com/office/powerpoint/2010/main" val="637036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88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5" descr="491ce9233246e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3004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WordArt 6"/>
          <p:cNvSpPr>
            <a:spLocks noChangeArrowheads="1" noChangeShapeType="1" noTextEdit="1"/>
          </p:cNvSpPr>
          <p:nvPr/>
        </p:nvSpPr>
        <p:spPr bwMode="auto">
          <a:xfrm>
            <a:off x="1727200" y="1295400"/>
            <a:ext cx="9652000" cy="2286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vi-VN" sz="3600" kern="10" dirty="0">
                <a:gradFill rotWithShape="1">
                  <a:gsLst>
                    <a:gs pos="0">
                      <a:srgbClr val="0000FF"/>
                    </a:gs>
                    <a:gs pos="100000">
                      <a:srgbClr val="00CC00"/>
                    </a:gs>
                  </a:gsLst>
                  <a:path path="rect">
                    <a:fillToRect l="50000" t="50000" r="50000" b="50000"/>
                  </a:path>
                </a:gradFill>
                <a:effectLst>
                  <a:outerShdw dist="53882" dir="2700000" algn="ctr" rotWithShape="0">
                    <a:srgbClr val="C0C0C0">
                      <a:alpha val="79999"/>
                    </a:srgbClr>
                  </a:outerShdw>
                </a:effectLst>
                <a:latin typeface="Times New Roman"/>
                <a:cs typeface="Times New Roman"/>
              </a:rPr>
              <a:t>Bài học đến đây là kết thúc</a:t>
            </a:r>
            <a:endParaRPr lang="en-US" sz="3600" kern="10" dirty="0">
              <a:gradFill rotWithShape="1">
                <a:gsLst>
                  <a:gs pos="0">
                    <a:srgbClr val="0000FF"/>
                  </a:gs>
                  <a:gs pos="100000">
                    <a:srgbClr val="00CC00"/>
                  </a:gs>
                </a:gsLst>
                <a:path path="rect">
                  <a:fillToRect l="50000" t="50000" r="50000" b="50000"/>
                </a:path>
              </a:gradFill>
              <a:effectLst>
                <a:outerShdw dist="53882" dir="2700000" algn="ctr" rotWithShape="0">
                  <a:srgbClr val="C0C0C0">
                    <a:alpha val="79999"/>
                  </a:srgbClr>
                </a:outerShdw>
              </a:effectLst>
              <a:latin typeface="Times New Roman"/>
              <a:cs typeface="Times New Roman"/>
            </a:endParaRPr>
          </a:p>
        </p:txBody>
      </p:sp>
    </p:spTree>
    <p:custDataLst>
      <p:tags r:id="rId1"/>
    </p:custDataLst>
    <p:extLst>
      <p:ext uri="{BB962C8B-B14F-4D97-AF65-F5344CB8AC3E}">
        <p14:creationId xmlns:p14="http://schemas.microsoft.com/office/powerpoint/2010/main" val="2283401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Nhớ ơn Bác - Bài hát thiếu nhi về Bác Hồ (online-video-cutter.com)">
            <a:hlinkClick r:id="" action="ppaction://media"/>
          </p:cNvPr>
          <p:cNvPicPr>
            <a:picLocks noGrp="1" noChangeAspect="1"/>
          </p:cNvPicPr>
          <p:nvPr>
            <p:ph idx="1"/>
            <a:videoFile r:link="rId3"/>
            <p:extLst>
              <p:ext uri="{DAA4B4D4-6D71-4841-9C94-3DE7FCFB9230}">
                <p14:media xmlns:p14="http://schemas.microsoft.com/office/powerpoint/2010/main" r:embed="rId2"/>
              </p:ext>
            </p:extLst>
          </p:nvPr>
        </p:nvPicPr>
        <p:blipFill>
          <a:blip r:embed="rId6"/>
          <a:stretch>
            <a:fillRect/>
          </a:stretch>
        </p:blipFill>
        <p:spPr>
          <a:xfrm>
            <a:off x="0" y="3538"/>
            <a:ext cx="12192000" cy="6854461"/>
          </a:xfrm>
        </p:spPr>
      </p:pic>
    </p:spTree>
    <p:custDataLst>
      <p:tags r:id="rId1"/>
    </p:custDataLst>
    <p:extLst>
      <p:ext uri="{BB962C8B-B14F-4D97-AF65-F5344CB8AC3E}">
        <p14:creationId xmlns:p14="http://schemas.microsoft.com/office/powerpoint/2010/main" val="69127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5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6"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7"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8"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100107927"/>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7138"/>
            <a:ext cx="10515600" cy="1803230"/>
          </a:xfrm>
        </p:spPr>
        <p:txBody>
          <a:bodyPr>
            <a:normAutofit/>
          </a:bodyPr>
          <a:lstStyle/>
          <a:p>
            <a:pPr algn="ctr"/>
            <a:r>
              <a:rPr lang="en-US" sz="2800" dirty="0" err="1" smtClean="0">
                <a:latin typeface="Times New Roman" panose="02020603050405020304" pitchFamily="18" charset="0"/>
                <a:cs typeface="Times New Roman" panose="02020603050405020304" pitchFamily="18" charset="0"/>
              </a:rPr>
              <a:t>Các</a:t>
            </a:r>
            <a:r>
              <a:rPr lang="en-US" sz="2800" dirty="0" smtClean="0">
                <a:latin typeface="Times New Roman" panose="02020603050405020304" pitchFamily="18" charset="0"/>
                <a:cs typeface="Times New Roman" panose="02020603050405020304" pitchFamily="18" charset="0"/>
              </a:rPr>
              <a:t> con </a:t>
            </a:r>
            <a:r>
              <a:rPr lang="en-US" sz="2800" dirty="0" err="1" smtClean="0">
                <a:latin typeface="Times New Roman" panose="02020603050405020304" pitchFamily="18" charset="0"/>
                <a:cs typeface="Times New Roman" panose="02020603050405020304" pitchFamily="18" charset="0"/>
              </a:rPr>
              <a:t>cùng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quan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sát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vào</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màn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hình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nhé</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pic>
        <p:nvPicPr>
          <p:cNvPr id="4" name="video-1620660037">
            <a:hlinkClick r:id="" action="ppaction://media"/>
          </p:cNvPr>
          <p:cNvPicPr>
            <a:picLocks noGrp="1" noChangeAspect="1"/>
          </p:cNvPicPr>
          <p:nvPr>
            <p:ph idx="1"/>
            <a:videoFile r:link="rId3"/>
            <p:extLst>
              <p:ext uri="{DAA4B4D4-6D71-4841-9C94-3DE7FCFB9230}">
                <p14:media xmlns:p14="http://schemas.microsoft.com/office/powerpoint/2010/main" r:embed="rId2"/>
              </p:ext>
            </p:extLst>
          </p:nvPr>
        </p:nvPicPr>
        <p:blipFill>
          <a:blip r:embed="rId8"/>
          <a:stretch>
            <a:fillRect/>
          </a:stretch>
        </p:blipFill>
        <p:spPr>
          <a:xfrm>
            <a:off x="0" y="1012875"/>
            <a:ext cx="12192000" cy="5845125"/>
          </a:xfrm>
        </p:spPr>
      </p:pic>
      <p:pic>
        <p:nvPicPr>
          <p:cNvPr id="3" name="Sl 5 (online-audio-converter.com)">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10827434" y="364477"/>
            <a:ext cx="427892" cy="427892"/>
          </a:xfrm>
          <a:prstGeom prst="rect">
            <a:avLst/>
          </a:prstGeom>
        </p:spPr>
      </p:pic>
    </p:spTree>
    <p:custDataLst>
      <p:tags r:id="rId1"/>
    </p:custDataLst>
    <p:extLst>
      <p:ext uri="{BB962C8B-B14F-4D97-AF65-F5344CB8AC3E}">
        <p14:creationId xmlns:p14="http://schemas.microsoft.com/office/powerpoint/2010/main" val="41904133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78" fill="hold"/>
                                        <p:tgtEl>
                                          <p:spTgt spid="3"/>
                                        </p:tgtEl>
                                      </p:cBhvr>
                                    </p:cmd>
                                  </p:childTnLst>
                                </p:cTn>
                              </p:par>
                            </p:childTnLst>
                          </p:cTn>
                        </p:par>
                        <p:par>
                          <p:cTn id="7" fill="hold">
                            <p:stCondLst>
                              <p:cond delay="3578"/>
                            </p:stCondLst>
                            <p:childTnLst>
                              <p:par>
                                <p:cTn id="8" presetID="1" presetClass="mediacall" presetSubtype="0" fill="hold" nodeType="afterEffect">
                                  <p:stCondLst>
                                    <p:cond delay="0"/>
                                  </p:stCondLst>
                                  <p:childTnLst>
                                    <p:cmd type="call" cmd="playFrom(0.0)">
                                      <p:cBhvr>
                                        <p:cTn id="9" dur="246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3"/>
                </p:tgtEl>
              </p:cMediaNode>
            </p:audio>
            <p:video>
              <p:cMediaNode vol="80000" showWhenStopped="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9" name="ISPRING_QUIZ_SHAPE0"/>
          <p:cNvSpPr/>
          <p:nvPr/>
        </p:nvSpPr>
        <p:spPr>
          <a:xfrm>
            <a:off x="0" y="0"/>
            <a:ext cx="12192000" cy="6858000"/>
          </a:xfrm>
          <a:prstGeom prst="rect">
            <a:avLst/>
          </a:prstGeom>
          <a:blipFill>
            <a:blip r:embed="rId4"/>
            <a:stretch>
              <a:fillRect/>
            </a:stretch>
          </a:blipFill>
          <a:ln w="12700" cap="flat" cmpd="sng" algn="ctr">
            <a:noFill/>
            <a:prstDash val="solid"/>
            <a:miter lim="800000"/>
          </a:ln>
          <a:effectLst>
            <a:innerShdw>
              <a:scrgbClr r="0" g="0" b="0">
                <a:alpha val="0"/>
              </a:sc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SPRING_QUIZ_SHAPE1"/>
          <p:cNvPicPr>
            <a:picLocks noGrp="1"/>
          </p:cNvPicPr>
          <p:nvPr>
            <p:ph idx="1"/>
          </p:nvPr>
        </p:nvPicPr>
        <p:blipFill>
          <a:blip r:embed="rId5">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11"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12" name="ISPRING_QUIZ_SHAPE3"/>
          <p:cNvPicPr>
            <a:picLocks/>
          </p:cNvPicPr>
          <p:nvPr/>
        </p:nvPicPr>
        <p:blipFill>
          <a:blip r:embed="rId6">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13"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1224614964"/>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6"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7"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8"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424105010"/>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ISPRING_QUIZ_SHAPE1"/>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10"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11"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12"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3565680184"/>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8559"/>
            <a:ext cx="10515600" cy="1325563"/>
          </a:xfrm>
        </p:spPr>
        <p:txBody>
          <a:bodyPr/>
          <a:lstStyle/>
          <a:p>
            <a:endParaRPr lang="en-US" dirty="0"/>
          </a:p>
        </p:txBody>
      </p:sp>
      <p:sp>
        <p:nvSpPr>
          <p:cNvPr id="4"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6"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7"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8"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1184918920"/>
      </p:ext>
    </p:extLst>
  </p:cSld>
  <p:clrMapOvr>
    <a:masterClrMapping/>
  </p:clrMapOvr>
  <p:transition spd="slow" advTm="5000">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00908" y="2053248"/>
            <a:ext cx="10515600" cy="1325563"/>
          </a:xfrm>
        </p:spPr>
        <p:txBody>
          <a:bodyPr>
            <a:normAutofit/>
          </a:bodyPr>
          <a:lstStyle/>
          <a:p>
            <a:r>
              <a:rPr lang="vi-VN" sz="2800" dirty="0" smtClean="0"/>
              <a:t>-</a:t>
            </a:r>
            <a:endParaRPr lang="en-US" sz="2800" dirty="0">
              <a:solidFill>
                <a:srgbClr val="FFFF00"/>
              </a:solidFill>
            </a:endParaRPr>
          </a:p>
        </p:txBody>
      </p:sp>
      <p:sp>
        <p:nvSpPr>
          <p:cNvPr id="3" name="Content Placeholder 2"/>
          <p:cNvSpPr>
            <a:spLocks noGrp="1"/>
          </p:cNvSpPr>
          <p:nvPr>
            <p:ph idx="1"/>
          </p:nvPr>
        </p:nvSpPr>
        <p:spPr>
          <a:xfrm>
            <a:off x="112541" y="159522"/>
            <a:ext cx="10270588" cy="1294229"/>
          </a:xfrm>
        </p:spPr>
        <p:txBody>
          <a:bodyPr>
            <a:normAutofit/>
          </a:bodyPr>
          <a:lstStyle/>
          <a:p>
            <a:pPr marL="0" indent="0" algn="ctr">
              <a:buNone/>
            </a:pPr>
            <a:r>
              <a:rPr lang="vi-VN" b="1" dirty="0">
                <a:solidFill>
                  <a:srgbClr val="0070C0"/>
                </a:solidFill>
                <a:latin typeface="+mj-lt"/>
              </a:rPr>
              <a:t>Tuy </a:t>
            </a:r>
            <a:r>
              <a:rPr lang="vi-VN" b="1" dirty="0" smtClean="0">
                <a:solidFill>
                  <a:srgbClr val="0070C0"/>
                </a:solidFill>
                <a:latin typeface="+mj-lt"/>
              </a:rPr>
              <a:t>rất </a:t>
            </a:r>
            <a:r>
              <a:rPr lang="vi-VN" b="1" dirty="0">
                <a:solidFill>
                  <a:srgbClr val="0070C0"/>
                </a:solidFill>
                <a:latin typeface="+mj-lt"/>
              </a:rPr>
              <a:t>nhiều công việc xong Bác vẫn cùng mọi người tăng gia sản xuất và luôn quan tâm đến mọi người đặc biệt là </a:t>
            </a:r>
            <a:r>
              <a:rPr lang="vi-VN" b="1" dirty="0" smtClean="0">
                <a:solidFill>
                  <a:srgbClr val="0070C0"/>
                </a:solidFill>
                <a:latin typeface="+mj-lt"/>
              </a:rPr>
              <a:t>các </a:t>
            </a:r>
            <a:r>
              <a:rPr lang="vi-VN" b="1" dirty="0">
                <a:solidFill>
                  <a:srgbClr val="0070C0"/>
                </a:solidFill>
                <a:latin typeface="+mj-lt"/>
              </a:rPr>
              <a:t>em nhỏ.</a:t>
            </a:r>
            <a:endParaRPr lang="en-US" b="1" dirty="0">
              <a:solidFill>
                <a:srgbClr val="0070C0"/>
              </a:solidFill>
              <a:latin typeface="+mj-lt"/>
            </a:endParaRPr>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315314"/>
            <a:ext cx="12192000" cy="5542685"/>
          </a:xfrm>
          <a:prstGeom prst="rect">
            <a:avLst/>
          </a:prstGeom>
        </p:spPr>
      </p:pic>
      <p:pic>
        <p:nvPicPr>
          <p:cNvPr id="5" name="Sl 11 (online-audio-converter.com)">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0677964" y="501836"/>
            <a:ext cx="609600" cy="609600"/>
          </a:xfrm>
          <a:prstGeom prst="rect">
            <a:avLst/>
          </a:prstGeom>
        </p:spPr>
      </p:pic>
    </p:spTree>
    <p:custDataLst>
      <p:tags r:id="rId1"/>
    </p:custDataLst>
    <p:extLst>
      <p:ext uri="{BB962C8B-B14F-4D97-AF65-F5344CB8AC3E}">
        <p14:creationId xmlns:p14="http://schemas.microsoft.com/office/powerpoint/2010/main" val="29024477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1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DB6B4EAF-26B9-4064-8BC7-91FD7FFB7AF6}"/>
  <p:tag name="ISPRING_PROJECT_FOLDER_UPDATED" val="1"/>
  <p:tag name="ISPRING_PRESENTATION_TITLE" val="kpkh bac hoinh yeu"/>
  <p:tag name="ISPRING_FIRST_PUBLISH" val="1"/>
  <p:tag name="FLASHSPRING_ZOOM_TAG" val="63"/>
  <p:tag name="ISPRING_RESOURCE_FOLDER" val="D:\MẦM NON\BÀI GIẢNG E\kham pha ve Bac Ho\kpkh bac ho kinh yeu\"/>
  <p:tag name="ISPRING_PRESENTATION_PATH" val="D:\MẦM NON\BÀI GIẢNG E\kham pha ve Bac Ho\kpkh bac ho kinh yeu.pptx"/>
  <p:tag name="ISPRING_SCREEN_RECS_UPDATED" val="D:\MẦM NON\BÀI GIẢNG E\kham pha ve Bac Ho\kpkh bac ho kinh yeu\"/>
  <p:tag name="ISPRING_PRESENTATION_INFO_2" val="&lt;?xml version=&quot;1.0&quot; encoding=&quot;UTF-8&quot; standalone=&quot;no&quot; ?&gt;&#10;&lt;presentation2&gt;&#10;&#10;  &lt;slides&gt;&#10;    &lt;slide id=&quot;{E2B3D917-85B8-4BE9-AB5E-0291C0D92CE3}&quot; pptId=&quot;275&quot;/&gt;&#10;    &lt;slide id=&quot;{C3D78608-A7AB-48B1-BA8B-F9B89E15E6E7}&quot; pptId=&quot;257&quot;/&gt;&#10;    &lt;slide id=&quot;{9F7B17F3-44EE-486B-A5E1-D5C77358A8B9}&quot; pptId=&quot;274&quot;/&gt;&#10;    &lt;slide id=&quot;{39A3CAF8-D6D3-49FF-B547-768A8B9AC4B7}&quot; pptId=&quot;265&quot;/&gt;&#10;    &lt;slide id=&quot;{86BB50F1-772B-45AA-96C4-C56259111135}&quot; pptId=&quot;271&quot;/&gt;&#10;    &lt;slide id=&quot;{50B5A89B-8AB5-4D82-921E-6690A6F6A21E}&quot; pptId=&quot;272&quot;/&gt;&#10;    &lt;slide id=&quot;{3F8A72D3-613D-44F0-ACBF-DEF4F9B8A786}&quot; pptId=&quot;270&quot;/&gt;&#10;    &lt;slide id=&quot;{2362B81A-1204-437F-A093-D6880730A1E9}&quot; pptId=&quot;262&quot;/&gt;&#10;    &lt;slide id=&quot;{9CAF255D-62FE-4D9E-A160-D4B3E421ED80}&quot; pptId=&quot;263&quot;/&gt;&#10;    &lt;slide id=&quot;{366F8D93-A66D-49FA-96D6-848CE4938378}&quot; pptId=&quot;266&quot;/&gt;&#10;    &lt;slide id=&quot;{8CC09081-776F-49C3-9C76-B0E7A92D3F9D}&quot; pptId=&quot;267&quot;/&gt;&#10;    &lt;slide id=&quot;{A91E02A6-DC48-4C08-B20F-6F89C87587B7}&quot; pptId=&quot;264&quot;/&gt;&#10;    &lt;slide id=&quot;{F7FF9C9D-DA47-4689-A37B-85CDD2B256D7}&quot; pptId=&quot;269&quot;/&gt;&#10;    &lt;slide id=&quot;{7D29F558-3950-447A-9CB5-BEFD83510FB4}&quot; pptId=&quot;276&quot;/&gt;&#10;    &lt;slide id=&quot;{2A0D2C56-A08A-4C50-860A-A8E7AA379BEE}&quot; pptId=&quot;268&quot;/&gt;&#10;    &lt;slide id=&quot;{FFB83446-A02D-45CD-9042-BF07B96ECE51}&quot; pptId=&quot;273&quot;/&gt;&#10;    &lt;slide id=&quot;{F3660F14-01FB-468F-9CCB-1D9393C89088}&quot; pptId=&quot;277&quot;/&gt;&#10;  &lt;/slides&gt;&#10;&#10;  &lt;narration&gt;&#10;    &lt;audioTracks&gt;&#10;      &lt;audioTrack muted=&quot;false&quot; name=&quot;Âm thanh 1&quot; resource=&quot;1ac7cf2f&quot; slideId=&quot;&quot; startTime=&quot;0&quot; volume=&quot;1&quot;&gt;&#10;        &lt;audio channels=&quot;1&quot; format=&quot;s16&quot; sampleRate=&quot;44100&quot;/&gt;&#10;      &lt;/audioTrack&gt;&#10;      &lt;audioTrack muted=&quot;false&quot; name=&quot;Âm thanh 2&quot; resource=&quot;5947333d&quot; slideId=&quot;{FFB83446-A02D-45CD-9042-BF07B96ECE51}&quot; startTime=&quot;0&quot; stepIndex=&quot;0&quot; volume=&quot;1&quot;&gt;&#10;        &lt;audio channels=&quot;1&quot; format=&quot;s16&quot; sampleRate=&quot;44100&quot;/&gt;&#10;      &lt;/audioTrack&gt;&#10;      &lt;audioTrack muted=&quot;false&quot; name=&quot;Âm thanh 3&quot; resource=&quot;3ba79317&quot; slideId=&quot;{F3660F14-01FB-468F-9CCB-1D9393C89088}&quot; startTime=&quot;0&quot; stepIndex=&quot;0&quot; volume=&quot;1&quot;&gt;&#10;        &lt;audio channels=&quot;1&quot; format=&quot;s16&quot; sampleRate=&quot;44100&quot;/&gt;&#10;      &lt;/audioTrack&gt;&#10;    &lt;/audioTracks&gt;&#10;    &lt;videoTracks/&gt;&#10;  &lt;/narration&gt;&#10;&#10;&lt;/presentation2&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hình ảnh Bác Hồ"/>
  <p:tag name="GENSWF_ADVANCE_TIME" val="5"/>
  <p:tag name="ISPRING_SLIDE_ID_2" val="{8CC09081-776F-49C3-9C76-B0E7A92D3F9D}"/>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Kết luận"/>
  <p:tag name="GENSWF_ADVANCE_TIME" val="5"/>
  <p:tag name="ISPRING_SLIDE_ID_2" val="{A91E02A6-DC48-4C08-B20F-6F89C87587B7}"/>
</p:tagLst>
</file>

<file path=ppt/tags/tag12.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5.quiz"/>
  <p:tag name="ISPRING_CUSTOM_TIMING_USED" val="1"/>
  <p:tag name="GENSWF_SLIDE_TITLE" val="Câu hỏi 6"/>
  <p:tag name="ISPRING_SLIDE_INDENT_LEVEL" val="0"/>
  <p:tag name="GENSWF_ADVANCE_TIME" val="5"/>
  <p:tag name="ISPRING_QUIZ_FULL_PATH" val="D:\MẦM NON\BÀI GIẢNG E\kham pha ve Bac Ho\kpkh bac ho kinh yeu\quiz\quiz5.quiz"/>
  <p:tag name="ISPRING_QUIZ_RELATIVE_PATH" val="kpkh bac ho kinh yeu\quiz\quiz5.quiz"/>
  <p:tag name="ISPRING_SLIDE_ID_2" val="{F7FF9C9D-DA47-4689-A37B-85CDD2B256D7}"/>
</p:tagLst>
</file>

<file path=ppt/tags/tag13.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9.quiz"/>
  <p:tag name="ISPRING_QUIZ_FULL_PATH" val="D:\MẦM NON\BÀI GIẢNG E\kham pha ve Bac Ho\kpkh bac ho kinh yeu\quiz\quiz9.quiz"/>
  <p:tag name="ISPRING_QUIZ_RELATIVE_PATH" val="kpkh bac ho kinh yeu\quiz\quiz9.quiz"/>
  <p:tag name="GENSWF_ADVANCE_TIME" val="5"/>
  <p:tag name="ISPRING_CUSTOM_TIMING_USED" val="1"/>
  <p:tag name="ISPRING_SLIDE_ID_2" val="{7D29F558-3950-447A-9CB5-BEFD83510FB4}"/>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Giáo dục"/>
  <p:tag name="ISPRING_SLIDE_INDENT_LEVEL" val="0"/>
  <p:tag name="GENSWF_ADVANCE_TIME" val="5"/>
  <p:tag name="ISPRING_SLIDE_ID_2" val="{2A0D2C56-A08A-4C50-860A-A8E7AA379BEE}"/>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Kết thúc"/>
  <p:tag name="ISPRING_SLIDE_INDENT_LEVEL" val="0"/>
  <p:tag name="GENSWF_ADVANCE_TIME" val="7.894"/>
  <p:tag name="ISPRING_SLIDE_ID_2" val="{FFB83446-A02D-45CD-9042-BF07B96ECE51}"/>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14, Tạm biệt bé"/>
  <p:tag name="GENSWF_ADVANCE_TIME" val="5.22"/>
  <p:tag name="ISPRING_SLIDE_INDENT_LEVEL" val="0"/>
  <p:tag name="ISPRING_SLIDE_ID_2" val="{10F01B9B-D30C-452B-91DE-CE5D3E6CA198}"/>
</p:tagLst>
</file>

<file path=ppt/tags/tag2.xml><?xml version="1.0" encoding="utf-8"?>
<p:tagLst xmlns:a="http://schemas.openxmlformats.org/drawingml/2006/main" xmlns:r="http://schemas.openxmlformats.org/officeDocument/2006/relationships" xmlns:p="http://schemas.openxmlformats.org/presentationml/2006/main">
  <p:tag name="GENSWF_ADVANCE_TIME" val="10.213"/>
  <p:tag name="ISPRING_CUSTOM_TIMING_USED" val="1"/>
  <p:tag name="ISPRING_SLIDE_ID_2" val="{E2B3D917-85B8-4BE9-AB5E-0291C0D92CE3}"/>
</p:tagLst>
</file>

<file path=ppt/tags/tag3.xml><?xml version="1.0" encoding="utf-8"?>
<p:tagLst xmlns:a="http://schemas.openxmlformats.org/drawingml/2006/main" xmlns:r="http://schemas.openxmlformats.org/officeDocument/2006/relationships" xmlns:p="http://schemas.openxmlformats.org/presentationml/2006/main">
  <p:tag name="ISPRING_SLIDE_INDENT_LEVEL" val="0"/>
  <p:tag name="GENSWF_SLIDE_TITLE" val="Ổn định tổ chức"/>
  <p:tag name="GENSWF_ADVANCE_TIME" val="35.574"/>
  <p:tag name="ISPRING_CUSTOM_TIMING_USED" val="1"/>
  <p:tag name="ISPRING_SLIDE_ID_2" val="{9F7B17F3-44EE-486B-A5E1-D5C77358A8B9}"/>
</p:tagLst>
</file>

<file path=ppt/tags/tag4.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3.quiz"/>
  <p:tag name="ISPRING_CUSTOM_TIMING_USED" val="1"/>
  <p:tag name="GENSWF_SLIDE_TITLE" val="Câu hỏi 1"/>
  <p:tag name="ISPRING_SLIDE_INDENT_LEVEL" val="0"/>
  <p:tag name="GENSWF_ADVANCE_TIME" val="5"/>
  <p:tag name="ISPRING_QUIZ_FULL_PATH" val="D:\MẦM NON\BÀI GIẢNG E\kham pha ve Bac Ho\kpkh bac ho kinh yeu\quiz\quiz3.quiz"/>
  <p:tag name="ISPRING_QUIZ_RELATIVE_PATH" val="kpkh bac ho kinh yeu\quiz\quiz3.quiz"/>
  <p:tag name="ISPRING_SLIDE_ID_2" val="{39A3CAF8-D6D3-49FF-B547-768A8B9AC4B7}"/>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Video về bác Hồ"/>
  <p:tag name="ISPRING_SLIDE_INDENT_LEVEL" val="0"/>
  <p:tag name="GENSWF_ADVANCE_TIME" val="5"/>
  <p:tag name="ISPRING_SLIDE_ID_2" val="{86BB50F1-772B-45AA-96C4-C56259111135}"/>
</p:tagLst>
</file>

<file path=ppt/tags/tag6.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7.quiz"/>
  <p:tag name="ISPRING_CUSTOM_TIMING_USED" val="1"/>
  <p:tag name="GENSWF_SLIDE_TITLE" val="Câu hỏi 2"/>
  <p:tag name="ISPRING_SLIDE_INDENT_LEVEL" val="0"/>
  <p:tag name="GENSWF_ADVANCE_TIME" val="5"/>
  <p:tag name="ISPRING_QUIZ_FULL_PATH" val="D:\MẦM NON\BÀI GIẢNG E\kham pha ve Bac Ho\kpkh bac ho kinh yeu\quiz\quiz7.quiz"/>
  <p:tag name="ISPRING_QUIZ_RELATIVE_PATH" val="kpkh bac ho kinh yeu\quiz\quiz7.quiz"/>
  <p:tag name="ISPRING_SLIDE_ID_2" val="{50B5A89B-8AB5-4D82-921E-6690A6F6A21E}"/>
</p:tagLst>
</file>

<file path=ppt/tags/tag7.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6.quiz"/>
  <p:tag name="ISPRING_CUSTOM_TIMING_USED" val="1"/>
  <p:tag name="GENSWF_SLIDE_TITLE" val="Câu hỏi 3"/>
  <p:tag name="ISPRING_SLIDE_INDENT_LEVEL" val="0"/>
  <p:tag name="GENSWF_ADVANCE_TIME" val="5"/>
  <p:tag name="ISPRING_QUIZ_FULL_PATH" val="D:\MẦM NON\BÀI GIẢNG E\kham pha ve Bac Ho\kpkh bac ho kinh yeu\quiz\quiz6.quiz"/>
  <p:tag name="ISPRING_QUIZ_RELATIVE_PATH" val="kpkh bac ho kinh yeu\quiz\quiz6.quiz"/>
  <p:tag name="ISPRING_SLIDE_ID_2" val="{3F8A72D3-613D-44F0-ACBF-DEF4F9B8A786}"/>
</p:tagLst>
</file>

<file path=ppt/tags/tag8.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4.quiz"/>
  <p:tag name="ISPRING_CUSTOM_TIMING_USED" val="1"/>
  <p:tag name="GENSWF_SLIDE_TITLE" val="Câu hỏi 4"/>
  <p:tag name="ISPRING_SLIDE_INDENT_LEVEL" val="0"/>
  <p:tag name="GENSWF_ADVANCE_TIME" val="5"/>
  <p:tag name="ISPRING_QUIZ_FULL_PATH" val="D:\MẦM NON\BÀI GIẢNG E\kham pha ve Bac Ho\kpkh bac ho kinh yeu\quiz\quiz4.quiz"/>
  <p:tag name="ISPRING_QUIZ_RELATIVE_PATH" val="kpkh bac ho kinh yeu\quiz\quiz4.quiz"/>
  <p:tag name="ISPRING_SLIDE_ID_2" val="{2362B81A-1204-437F-A093-D6880730A1E9}"/>
</p:tagLst>
</file>

<file path=ppt/tags/tag9.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8.quiz"/>
  <p:tag name="ISPRING_CUSTOM_TIMING_USED" val="1"/>
  <p:tag name="GENSWF_SLIDE_TITLE" val="Câu hỏi 5."/>
  <p:tag name="ISPRING_SLIDE_INDENT_LEVEL" val="0"/>
  <p:tag name="GENSWF_ADVANCE_TIME" val="5"/>
  <p:tag name="ISPRING_QUIZ_FULL_PATH" val="D:\MẦM NON\BÀI GIẢNG E\kham pha ve Bac Ho\kpkh bac ho kinh yeu\quiz\quiz8.quiz"/>
  <p:tag name="ISPRING_QUIZ_RELATIVE_PATH" val="kpkh bac ho kinh yeu\quiz\quiz8.quiz"/>
  <p:tag name="ISPRING_SLIDE_ID_2" val="{366F8D93-A66D-49FA-96D6-848CE493837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526</TotalTime>
  <Words>284</Words>
  <Application>Microsoft Office PowerPoint</Application>
  <PresentationFormat>Widescreen</PresentationFormat>
  <Paragraphs>45</Paragraphs>
  <Slides>15</Slides>
  <Notes>15</Notes>
  <HiddenSlides>0</HiddenSlides>
  <MMClips>9</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Calibri Light</vt:lpstr>
      <vt:lpstr>Segoe UI</vt:lpstr>
      <vt:lpstr>Times New Roman</vt:lpstr>
      <vt:lpstr>Office Theme</vt:lpstr>
      <vt:lpstr>1_Office Theme</vt:lpstr>
      <vt:lpstr>PHÒNG GIÁO DỤC VÀ ĐÀO TẠO QUẬN LONG BIÊN TRƯỜNG MẦM NON NGUYỆT QUẾ</vt:lpstr>
      <vt:lpstr>PowerPoint Presentation</vt:lpstr>
      <vt:lpstr>PowerPoint Presentation</vt:lpstr>
      <vt:lpstr>Các con cùng quan sát vào màn hình nhé !</vt:lpstr>
      <vt:lpstr>PowerPoint Presentation</vt:lpstr>
      <vt:lpstr>PowerPoint Presentation</vt:lpstr>
      <vt:lpstr>PowerPoint Presentation</vt:lpstr>
      <vt:lpstr>PowerPoint Presentation</vt:lpstr>
      <vt:lpstr>-</vt:lpstr>
      <vt:lpstr>Bác Hồ là vị lãnh tụ của Nhân dân Việt Nam. Khi còn sống Bác luôn dành những tình cảm của mình cho các cháu thiếu niên và nhi đồng. Vì vậy nhân dân Việt Nam ai cũng kính trọng và biết ơn Bác Hồ kính yêu.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kpkh bac hoinh yeu</dc:title>
  <dc:creator>Windows User</dc:creator>
  <cp:lastModifiedBy>Techsi.vn</cp:lastModifiedBy>
  <cp:revision>96</cp:revision>
  <dcterms:created xsi:type="dcterms:W3CDTF">2021-05-10T05:24:45Z</dcterms:created>
  <dcterms:modified xsi:type="dcterms:W3CDTF">2025-05-08T09:30:38Z</dcterms:modified>
</cp:coreProperties>
</file>