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mp3" ContentType="audio/mpe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82" r:id="rId22"/>
    <p:sldId id="300" r:id="rId23"/>
    <p:sldId id="283" r:id="rId24"/>
    <p:sldId id="284" r:id="rId25"/>
    <p:sldId id="285" r:id="rId26"/>
    <p:sldId id="301" r:id="rId27"/>
    <p:sldId id="295" r:id="rId28"/>
    <p:sldId id="296" r:id="rId29"/>
    <p:sldId id="297" r:id="rId30"/>
    <p:sldId id="302" r:id="rId31"/>
    <p:sldId id="305" r:id="rId32"/>
  </p:sldIdLst>
  <p:sldSz cx="18288000" cy="10287000"/>
  <p:notesSz cx="6858000" cy="9144000"/>
  <p:embeddedFontLst>
    <p:embeddedFont>
      <p:font typeface="Calibri" panose="020F0502020204030204" pitchFamily="34" charset="0"/>
      <p:regular r:id="rId34"/>
      <p:bold r:id="rId35"/>
      <p:italic r:id="rId36"/>
      <p:boldItalic r:id="rId37"/>
    </p:embeddedFont>
    <p:embeddedFont>
      <p:font typeface="DejaVu Serif Bold" panose="020B0604020202020204" charset="0"/>
      <p:regular r:id="rId38"/>
    </p:embeddedFont>
    <p:embeddedFont>
      <p:font typeface="Noto Sans Bold" panose="020B0802040504020204" pitchFamily="34" charset="0"/>
      <p:regular r:id="rId39"/>
      <p:bold r:id="rId4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6" d="100"/>
          <a:sy n="56" d="100"/>
        </p:scale>
        <p:origin x="378" y="3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1.fntdata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4.fntdata"/><Relationship Id="rId40" Type="http://schemas.openxmlformats.org/officeDocument/2006/relationships/font" Target="fonts/font7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2.fntdata"/><Relationship Id="rId4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F5B84B-0D7F-4208-A99F-9E604295E793}" type="datetimeFigureOut">
              <a:rPr lang="en-US" smtClean="0"/>
              <a:t>5/11/2025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FBCD33D-129E-4AF0-B4DE-3C866C7EBD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71030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60EC06A1-E79C-4186-972B-45B40CB49530}" type="slidenum">
              <a:rPr lang="en-US"/>
              <a:pPr eaLnBrk="1" hangingPunct="1"/>
              <a:t>10</a:t>
            </a:fld>
            <a:endParaRPr lang="en-US"/>
          </a:p>
        </p:txBody>
      </p:sp>
      <p:sp>
        <p:nvSpPr>
          <p:cNvPr id="1945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9460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vi-VN">
              <a:latin typeface="Arial" panose="020B0604020202020204" pitchFamily="34" charset="0"/>
            </a:endParaRPr>
          </a:p>
        </p:txBody>
      </p:sp>
      <p:sp>
        <p:nvSpPr>
          <p:cNvPr id="19461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98E115DC-7930-4432-98CB-D1E0E80008CE}" type="slidenum">
              <a:rPr lang="vi-VN" sz="1200"/>
              <a:pPr algn="r" eaLnBrk="1" hangingPunct="1"/>
              <a:t>10</a:t>
            </a:fld>
            <a:endParaRPr lang="vi-VN" sz="1200"/>
          </a:p>
        </p:txBody>
      </p:sp>
    </p:spTree>
    <p:extLst>
      <p:ext uri="{BB962C8B-B14F-4D97-AF65-F5344CB8AC3E}">
        <p14:creationId xmlns:p14="http://schemas.microsoft.com/office/powerpoint/2010/main" val="12860025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0B36573F-D95E-469C-BCD3-38442BA32307}" type="slidenum">
              <a:rPr lang="en-US"/>
              <a:pPr eaLnBrk="1" hangingPunct="1"/>
              <a:t>20</a:t>
            </a:fld>
            <a:endParaRPr lang="en-US"/>
          </a:p>
        </p:txBody>
      </p:sp>
      <p:sp>
        <p:nvSpPr>
          <p:cNvPr id="2253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253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vi-VN">
              <a:latin typeface="Arial" panose="020B0604020202020204" pitchFamily="34" charset="0"/>
            </a:endParaRPr>
          </a:p>
        </p:txBody>
      </p:sp>
      <p:sp>
        <p:nvSpPr>
          <p:cNvPr id="22533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5AA6BEAB-010B-4E65-9196-76BD10ED8147}" type="slidenum">
              <a:rPr lang="vi-VN" sz="1200"/>
              <a:pPr algn="r" eaLnBrk="1" hangingPunct="1"/>
              <a:t>20</a:t>
            </a:fld>
            <a:endParaRPr lang="vi-VN" sz="1200"/>
          </a:p>
        </p:txBody>
      </p:sp>
    </p:spTree>
    <p:extLst>
      <p:ext uri="{BB962C8B-B14F-4D97-AF65-F5344CB8AC3E}">
        <p14:creationId xmlns:p14="http://schemas.microsoft.com/office/powerpoint/2010/main" val="4070257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60EC06A1-E79C-4186-972B-45B40CB49530}" type="slidenum">
              <a:rPr lang="en-US"/>
              <a:pPr eaLnBrk="1" hangingPunct="1"/>
              <a:t>21</a:t>
            </a:fld>
            <a:endParaRPr lang="en-US"/>
          </a:p>
        </p:txBody>
      </p:sp>
      <p:sp>
        <p:nvSpPr>
          <p:cNvPr id="1945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9460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vi-VN">
              <a:latin typeface="Arial" panose="020B0604020202020204" pitchFamily="34" charset="0"/>
            </a:endParaRPr>
          </a:p>
        </p:txBody>
      </p:sp>
      <p:sp>
        <p:nvSpPr>
          <p:cNvPr id="19461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98E115DC-7930-4432-98CB-D1E0E80008CE}" type="slidenum">
              <a:rPr lang="vi-VN" sz="1200"/>
              <a:pPr algn="r" eaLnBrk="1" hangingPunct="1"/>
              <a:t>21</a:t>
            </a:fld>
            <a:endParaRPr lang="vi-VN" sz="1200"/>
          </a:p>
        </p:txBody>
      </p:sp>
    </p:spTree>
    <p:extLst>
      <p:ext uri="{BB962C8B-B14F-4D97-AF65-F5344CB8AC3E}">
        <p14:creationId xmlns:p14="http://schemas.microsoft.com/office/powerpoint/2010/main" val="11483555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image" Target="../media/image2.png"/><Relationship Id="rId21" Type="http://schemas.openxmlformats.org/officeDocument/2006/relationships/image" Target="../media/image20.svg"/><Relationship Id="rId7" Type="http://schemas.openxmlformats.org/officeDocument/2006/relationships/image" Target="../media/image6.png"/><Relationship Id="rId12" Type="http://schemas.openxmlformats.org/officeDocument/2006/relationships/image" Target="../media/image11.svg"/><Relationship Id="rId17" Type="http://schemas.openxmlformats.org/officeDocument/2006/relationships/image" Target="../media/image16.svg"/><Relationship Id="rId25" Type="http://schemas.openxmlformats.org/officeDocument/2006/relationships/image" Target="../media/image24.svg"/><Relationship Id="rId2" Type="http://schemas.openxmlformats.org/officeDocument/2006/relationships/image" Target="../media/image1.jpe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10.png"/><Relationship Id="rId24" Type="http://schemas.openxmlformats.org/officeDocument/2006/relationships/image" Target="../media/image23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svg"/><Relationship Id="rId10" Type="http://schemas.openxmlformats.org/officeDocument/2006/relationships/image" Target="../media/image9.svg"/><Relationship Id="rId19" Type="http://schemas.openxmlformats.org/officeDocument/2006/relationships/image" Target="../media/image18.svg"/><Relationship Id="rId4" Type="http://schemas.openxmlformats.org/officeDocument/2006/relationships/image" Target="../media/image3.svg"/><Relationship Id="rId9" Type="http://schemas.openxmlformats.org/officeDocument/2006/relationships/image" Target="../media/image8.png"/><Relationship Id="rId14" Type="http://schemas.openxmlformats.org/officeDocument/2006/relationships/image" Target="../media/image13.svg"/><Relationship Id="rId22" Type="http://schemas.openxmlformats.org/officeDocument/2006/relationships/image" Target="../media/image2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gif"/><Relationship Id="rId2" Type="http://schemas.openxmlformats.org/officeDocument/2006/relationships/image" Target="../media/image52.gi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6" Type="http://schemas.openxmlformats.org/officeDocument/2006/relationships/image" Target="../media/image46.png"/><Relationship Id="rId5" Type="http://schemas.openxmlformats.org/officeDocument/2006/relationships/image" Target="../media/image47.gif"/><Relationship Id="rId4" Type="http://schemas.openxmlformats.org/officeDocument/2006/relationships/image" Target="../media/image4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3" Type="http://schemas.openxmlformats.org/officeDocument/2006/relationships/image" Target="../media/image53.gif"/><Relationship Id="rId7" Type="http://schemas.openxmlformats.org/officeDocument/2006/relationships/image" Target="../media/image55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6" Type="http://schemas.openxmlformats.org/officeDocument/2006/relationships/image" Target="../media/image47.gif"/><Relationship Id="rId5" Type="http://schemas.openxmlformats.org/officeDocument/2006/relationships/image" Target="../media/image49.png"/><Relationship Id="rId10" Type="http://schemas.openxmlformats.org/officeDocument/2006/relationships/image" Target="../media/image58.jpeg"/><Relationship Id="rId4" Type="http://schemas.openxmlformats.org/officeDocument/2006/relationships/image" Target="../media/image54.jpeg"/><Relationship Id="rId9" Type="http://schemas.openxmlformats.org/officeDocument/2006/relationships/image" Target="../media/image57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wmf"/><Relationship Id="rId13" Type="http://schemas.openxmlformats.org/officeDocument/2006/relationships/image" Target="../media/image58.jpeg"/><Relationship Id="rId3" Type="http://schemas.openxmlformats.org/officeDocument/2006/relationships/image" Target="../media/image60.gif"/><Relationship Id="rId7" Type="http://schemas.openxmlformats.org/officeDocument/2006/relationships/image" Target="../media/image63.png"/><Relationship Id="rId12" Type="http://schemas.openxmlformats.org/officeDocument/2006/relationships/image" Target="../media/image57.jpe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6" Type="http://schemas.openxmlformats.org/officeDocument/2006/relationships/slide" Target="slide12.xml"/><Relationship Id="rId11" Type="http://schemas.openxmlformats.org/officeDocument/2006/relationships/image" Target="../media/image56.jpeg"/><Relationship Id="rId5" Type="http://schemas.openxmlformats.org/officeDocument/2006/relationships/image" Target="../media/image62.png"/><Relationship Id="rId15" Type="http://schemas.openxmlformats.org/officeDocument/2006/relationships/image" Target="../media/image47.gif"/><Relationship Id="rId10" Type="http://schemas.openxmlformats.org/officeDocument/2006/relationships/image" Target="../media/image55.jpeg"/><Relationship Id="rId4" Type="http://schemas.openxmlformats.org/officeDocument/2006/relationships/image" Target="../media/image61.png"/><Relationship Id="rId9" Type="http://schemas.openxmlformats.org/officeDocument/2006/relationships/image" Target="../media/image65.gif"/><Relationship Id="rId14" Type="http://schemas.openxmlformats.org/officeDocument/2006/relationships/image" Target="../media/image6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3" Type="http://schemas.openxmlformats.org/officeDocument/2006/relationships/image" Target="../media/image67.jpeg"/><Relationship Id="rId7" Type="http://schemas.openxmlformats.org/officeDocument/2006/relationships/image" Target="../media/image56.jpeg"/><Relationship Id="rId2" Type="http://schemas.openxmlformats.org/officeDocument/2006/relationships/image" Target="../media/image53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jpeg"/><Relationship Id="rId5" Type="http://schemas.openxmlformats.org/officeDocument/2006/relationships/image" Target="../media/image68.jpeg"/><Relationship Id="rId10" Type="http://schemas.openxmlformats.org/officeDocument/2006/relationships/image" Target="../media/image70.jpeg"/><Relationship Id="rId4" Type="http://schemas.openxmlformats.org/officeDocument/2006/relationships/image" Target="../media/image55.jpeg"/><Relationship Id="rId9" Type="http://schemas.openxmlformats.org/officeDocument/2006/relationships/image" Target="../media/image69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0.jpe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9.jpeg"/><Relationship Id="rId5" Type="http://schemas.openxmlformats.org/officeDocument/2006/relationships/image" Target="../media/image72.jpeg"/><Relationship Id="rId4" Type="http://schemas.openxmlformats.org/officeDocument/2006/relationships/image" Target="../media/image71.jpeg"/><Relationship Id="rId9" Type="http://schemas.openxmlformats.org/officeDocument/2006/relationships/image" Target="../media/image7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0.jpe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69.jpeg"/><Relationship Id="rId5" Type="http://schemas.openxmlformats.org/officeDocument/2006/relationships/image" Target="../media/image72.jpeg"/><Relationship Id="rId10" Type="http://schemas.openxmlformats.org/officeDocument/2006/relationships/image" Target="../media/image73.png"/><Relationship Id="rId4" Type="http://schemas.openxmlformats.org/officeDocument/2006/relationships/image" Target="../media/image71.jpeg"/><Relationship Id="rId9" Type="http://schemas.openxmlformats.org/officeDocument/2006/relationships/image" Target="../media/image65.gif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2.png"/><Relationship Id="rId18" Type="http://schemas.openxmlformats.org/officeDocument/2006/relationships/image" Target="../media/image27.png"/><Relationship Id="rId3" Type="http://schemas.openxmlformats.org/officeDocument/2006/relationships/image" Target="../media/image2.png"/><Relationship Id="rId21" Type="http://schemas.openxmlformats.org/officeDocument/2006/relationships/image" Target="../media/image30.svg"/><Relationship Id="rId7" Type="http://schemas.openxmlformats.org/officeDocument/2006/relationships/image" Target="../media/image6.png"/><Relationship Id="rId12" Type="http://schemas.openxmlformats.org/officeDocument/2006/relationships/image" Target="../media/image11.svg"/><Relationship Id="rId17" Type="http://schemas.openxmlformats.org/officeDocument/2006/relationships/image" Target="../media/image26.svg"/><Relationship Id="rId2" Type="http://schemas.openxmlformats.org/officeDocument/2006/relationships/image" Target="../media/image1.jpeg"/><Relationship Id="rId16" Type="http://schemas.openxmlformats.org/officeDocument/2006/relationships/image" Target="../media/image25.png"/><Relationship Id="rId20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svg"/><Relationship Id="rId19" Type="http://schemas.openxmlformats.org/officeDocument/2006/relationships/image" Target="../media/image28.svg"/><Relationship Id="rId4" Type="http://schemas.openxmlformats.org/officeDocument/2006/relationships/image" Target="../media/image3.svg"/><Relationship Id="rId9" Type="http://schemas.openxmlformats.org/officeDocument/2006/relationships/image" Target="../media/image8.png"/><Relationship Id="rId14" Type="http://schemas.openxmlformats.org/officeDocument/2006/relationships/image" Target="../media/image13.svg"/><Relationship Id="rId22" Type="http://schemas.openxmlformats.org/officeDocument/2006/relationships/image" Target="../media/image3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6" Type="http://schemas.openxmlformats.org/officeDocument/2006/relationships/image" Target="../media/image47.gif"/><Relationship Id="rId5" Type="http://schemas.openxmlformats.org/officeDocument/2006/relationships/image" Target="../media/image50.png"/><Relationship Id="rId4" Type="http://schemas.openxmlformats.org/officeDocument/2006/relationships/image" Target="../media/image7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gif"/><Relationship Id="rId2" Type="http://schemas.openxmlformats.org/officeDocument/2006/relationships/image" Target="../media/image52.gif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6" Type="http://schemas.openxmlformats.org/officeDocument/2006/relationships/image" Target="../media/image46.png"/><Relationship Id="rId5" Type="http://schemas.openxmlformats.org/officeDocument/2006/relationships/image" Target="../media/image47.gif"/><Relationship Id="rId4" Type="http://schemas.openxmlformats.org/officeDocument/2006/relationships/image" Target="../media/image45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0.jpe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9.jpeg"/><Relationship Id="rId5" Type="http://schemas.openxmlformats.org/officeDocument/2006/relationships/image" Target="../media/image72.jpeg"/><Relationship Id="rId4" Type="http://schemas.openxmlformats.org/officeDocument/2006/relationships/image" Target="../media/image71.jpeg"/><Relationship Id="rId9" Type="http://schemas.openxmlformats.org/officeDocument/2006/relationships/image" Target="../media/image73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0.jpe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69.jpeg"/><Relationship Id="rId5" Type="http://schemas.openxmlformats.org/officeDocument/2006/relationships/image" Target="../media/image72.jpeg"/><Relationship Id="rId10" Type="http://schemas.openxmlformats.org/officeDocument/2006/relationships/image" Target="../media/image73.png"/><Relationship Id="rId4" Type="http://schemas.openxmlformats.org/officeDocument/2006/relationships/image" Target="../media/image71.jpeg"/><Relationship Id="rId9" Type="http://schemas.openxmlformats.org/officeDocument/2006/relationships/image" Target="../media/image65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2.png"/><Relationship Id="rId18" Type="http://schemas.openxmlformats.org/officeDocument/2006/relationships/image" Target="../media/image32.jpe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svg"/><Relationship Id="rId17" Type="http://schemas.openxmlformats.org/officeDocument/2006/relationships/image" Target="../media/image30.svg"/><Relationship Id="rId2" Type="http://schemas.openxmlformats.org/officeDocument/2006/relationships/image" Target="../media/image1.jpeg"/><Relationship Id="rId16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svg"/><Relationship Id="rId4" Type="http://schemas.openxmlformats.org/officeDocument/2006/relationships/image" Target="../media/image3.svg"/><Relationship Id="rId9" Type="http://schemas.openxmlformats.org/officeDocument/2006/relationships/image" Target="../media/image8.png"/><Relationship Id="rId14" Type="http://schemas.openxmlformats.org/officeDocument/2006/relationships/image" Target="../media/image13.sv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2.png"/><Relationship Id="rId18" Type="http://schemas.openxmlformats.org/officeDocument/2006/relationships/image" Target="../media/image15.png"/><Relationship Id="rId3" Type="http://schemas.openxmlformats.org/officeDocument/2006/relationships/image" Target="../media/image2.png"/><Relationship Id="rId21" Type="http://schemas.openxmlformats.org/officeDocument/2006/relationships/image" Target="../media/image18.svg"/><Relationship Id="rId7" Type="http://schemas.openxmlformats.org/officeDocument/2006/relationships/image" Target="../media/image6.png"/><Relationship Id="rId12" Type="http://schemas.openxmlformats.org/officeDocument/2006/relationships/image" Target="../media/image11.svg"/><Relationship Id="rId17" Type="http://schemas.openxmlformats.org/officeDocument/2006/relationships/image" Target="../media/image34.svg"/><Relationship Id="rId2" Type="http://schemas.openxmlformats.org/officeDocument/2006/relationships/image" Target="../media/image1.jpeg"/><Relationship Id="rId16" Type="http://schemas.openxmlformats.org/officeDocument/2006/relationships/image" Target="../media/image33.png"/><Relationship Id="rId20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10.png"/><Relationship Id="rId24" Type="http://schemas.openxmlformats.org/officeDocument/2006/relationships/image" Target="../media/image35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0.svg"/><Relationship Id="rId10" Type="http://schemas.openxmlformats.org/officeDocument/2006/relationships/image" Target="../media/image9.svg"/><Relationship Id="rId19" Type="http://schemas.openxmlformats.org/officeDocument/2006/relationships/image" Target="../media/image16.svg"/><Relationship Id="rId4" Type="http://schemas.openxmlformats.org/officeDocument/2006/relationships/image" Target="../media/image3.svg"/><Relationship Id="rId9" Type="http://schemas.openxmlformats.org/officeDocument/2006/relationships/image" Target="../media/image8.png"/><Relationship Id="rId14" Type="http://schemas.openxmlformats.org/officeDocument/2006/relationships/image" Target="../media/image13.svg"/><Relationship Id="rId22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2.png"/><Relationship Id="rId18" Type="http://schemas.openxmlformats.org/officeDocument/2006/relationships/image" Target="../media/image36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svg"/><Relationship Id="rId17" Type="http://schemas.openxmlformats.org/officeDocument/2006/relationships/image" Target="../media/image30.svg"/><Relationship Id="rId2" Type="http://schemas.openxmlformats.org/officeDocument/2006/relationships/image" Target="../media/image1.jpeg"/><Relationship Id="rId16" Type="http://schemas.openxmlformats.org/officeDocument/2006/relationships/image" Target="../media/image29.png"/><Relationship Id="rId20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svg"/><Relationship Id="rId19" Type="http://schemas.openxmlformats.org/officeDocument/2006/relationships/image" Target="../media/image37.png"/><Relationship Id="rId4" Type="http://schemas.openxmlformats.org/officeDocument/2006/relationships/image" Target="../media/image3.svg"/><Relationship Id="rId9" Type="http://schemas.openxmlformats.org/officeDocument/2006/relationships/image" Target="../media/image8.png"/><Relationship Id="rId14" Type="http://schemas.openxmlformats.org/officeDocument/2006/relationships/image" Target="../media/image13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sv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2.png"/><Relationship Id="rId18" Type="http://schemas.openxmlformats.org/officeDocument/2006/relationships/image" Target="../media/image4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svg"/><Relationship Id="rId17" Type="http://schemas.openxmlformats.org/officeDocument/2006/relationships/image" Target="../media/image30.svg"/><Relationship Id="rId2" Type="http://schemas.openxmlformats.org/officeDocument/2006/relationships/image" Target="../media/image1.jpeg"/><Relationship Id="rId16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svg"/><Relationship Id="rId19" Type="http://schemas.openxmlformats.org/officeDocument/2006/relationships/image" Target="../media/image43.svg"/><Relationship Id="rId4" Type="http://schemas.openxmlformats.org/officeDocument/2006/relationships/image" Target="../media/image3.svg"/><Relationship Id="rId9" Type="http://schemas.openxmlformats.org/officeDocument/2006/relationships/image" Target="../media/image8.png"/><Relationship Id="rId14" Type="http://schemas.openxmlformats.org/officeDocument/2006/relationships/image" Target="../media/image13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sv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gif"/><Relationship Id="rId4" Type="http://schemas.openxmlformats.org/officeDocument/2006/relationships/image" Target="../media/image4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967" t="-13961" r="-4385" b="-14456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525999" y="693190"/>
            <a:ext cx="15917348" cy="9117517"/>
            <a:chOff x="0" y="0"/>
            <a:chExt cx="3764577" cy="215636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764577" cy="2156364"/>
            </a:xfrm>
            <a:custGeom>
              <a:avLst/>
              <a:gdLst/>
              <a:ahLst/>
              <a:cxnLst/>
              <a:rect l="l" t="t" r="r" b="b"/>
              <a:pathLst>
                <a:path w="3764577" h="2156364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31558"/>
                  </a:lnTo>
                  <a:cubicBezTo>
                    <a:pt x="3764577" y="2145258"/>
                    <a:pt x="3753471" y="2156364"/>
                    <a:pt x="3739771" y="2156364"/>
                  </a:cubicBezTo>
                  <a:lnTo>
                    <a:pt x="24806" y="2156364"/>
                  </a:lnTo>
                  <a:cubicBezTo>
                    <a:pt x="18227" y="2156364"/>
                    <a:pt x="11917" y="2153751"/>
                    <a:pt x="7265" y="2149098"/>
                  </a:cubicBezTo>
                  <a:cubicBezTo>
                    <a:pt x="2613" y="2144447"/>
                    <a:pt x="0" y="2138137"/>
                    <a:pt x="0" y="2131558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182C45">
                <a:alpha val="25882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3764577" cy="21944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525999" y="561269"/>
            <a:ext cx="15917348" cy="9164462"/>
            <a:chOff x="0" y="0"/>
            <a:chExt cx="3764577" cy="216746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764577" cy="2167467"/>
            </a:xfrm>
            <a:custGeom>
              <a:avLst/>
              <a:gdLst/>
              <a:ahLst/>
              <a:cxnLst/>
              <a:rect l="l" t="t" r="r" b="b"/>
              <a:pathLst>
                <a:path w="3764577" h="2167467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42661"/>
                  </a:lnTo>
                  <a:cubicBezTo>
                    <a:pt x="3764577" y="2156361"/>
                    <a:pt x="3753471" y="2167467"/>
                    <a:pt x="3739771" y="2167467"/>
                  </a:cubicBezTo>
                  <a:lnTo>
                    <a:pt x="24806" y="2167467"/>
                  </a:lnTo>
                  <a:cubicBezTo>
                    <a:pt x="18227" y="2167467"/>
                    <a:pt x="11917" y="2164853"/>
                    <a:pt x="7265" y="2160201"/>
                  </a:cubicBezTo>
                  <a:cubicBezTo>
                    <a:pt x="2613" y="2155549"/>
                    <a:pt x="0" y="2149240"/>
                    <a:pt x="0" y="2142661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B1CFEC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3764577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 rot="-5400000">
            <a:off x="16362525" y="995060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5400000">
            <a:off x="16362525" y="2238313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5400000">
            <a:off x="16362525" y="3482369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-5400000">
            <a:off x="16362525" y="4726425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5400000">
            <a:off x="16362525" y="7211502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-5400000">
            <a:off x="16362525" y="889101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-5400000">
            <a:off x="16362525" y="2136949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-5400000">
            <a:off x="16362525" y="3381989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-5400000">
            <a:off x="16362525" y="4626045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-5400000">
            <a:off x="16362525" y="7114157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grpSp>
        <p:nvGrpSpPr>
          <p:cNvPr id="19" name="Group 19"/>
          <p:cNvGrpSpPr/>
          <p:nvPr/>
        </p:nvGrpSpPr>
        <p:grpSpPr>
          <a:xfrm>
            <a:off x="1185326" y="561269"/>
            <a:ext cx="15917348" cy="9164462"/>
            <a:chOff x="0" y="0"/>
            <a:chExt cx="3764577" cy="2167467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3764577" cy="2167467"/>
            </a:xfrm>
            <a:custGeom>
              <a:avLst/>
              <a:gdLst/>
              <a:ahLst/>
              <a:cxnLst/>
              <a:rect l="l" t="t" r="r" b="b"/>
              <a:pathLst>
                <a:path w="3764577" h="2167467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42661"/>
                  </a:lnTo>
                  <a:cubicBezTo>
                    <a:pt x="3764577" y="2156361"/>
                    <a:pt x="3753471" y="2167467"/>
                    <a:pt x="3739771" y="2167467"/>
                  </a:cubicBezTo>
                  <a:lnTo>
                    <a:pt x="24806" y="2167467"/>
                  </a:lnTo>
                  <a:cubicBezTo>
                    <a:pt x="18227" y="2167467"/>
                    <a:pt x="11917" y="2164853"/>
                    <a:pt x="7265" y="2160201"/>
                  </a:cubicBezTo>
                  <a:cubicBezTo>
                    <a:pt x="2613" y="2155549"/>
                    <a:pt x="0" y="2149240"/>
                    <a:pt x="0" y="2142661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0" y="-38100"/>
              <a:ext cx="3764577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2" name="Freeform 22"/>
          <p:cNvSpPr/>
          <p:nvPr/>
        </p:nvSpPr>
        <p:spPr>
          <a:xfrm>
            <a:off x="922637" y="1050653"/>
            <a:ext cx="736712" cy="8185694"/>
          </a:xfrm>
          <a:custGeom>
            <a:avLst/>
            <a:gdLst/>
            <a:ahLst/>
            <a:cxnLst/>
            <a:rect l="l" t="t" r="r" b="b"/>
            <a:pathLst>
              <a:path w="736712" h="8185694">
                <a:moveTo>
                  <a:pt x="0" y="0"/>
                </a:moveTo>
                <a:lnTo>
                  <a:pt x="736712" y="0"/>
                </a:lnTo>
                <a:lnTo>
                  <a:pt x="736712" y="8185694"/>
                </a:lnTo>
                <a:lnTo>
                  <a:pt x="0" y="8185694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 rot="2832433">
            <a:off x="15915504" y="4968982"/>
            <a:ext cx="988020" cy="974509"/>
          </a:xfrm>
          <a:custGeom>
            <a:avLst/>
            <a:gdLst/>
            <a:ahLst/>
            <a:cxnLst/>
            <a:rect l="l" t="t" r="r" b="b"/>
            <a:pathLst>
              <a:path w="988020" h="974509">
                <a:moveTo>
                  <a:pt x="0" y="0"/>
                </a:moveTo>
                <a:lnTo>
                  <a:pt x="988020" y="0"/>
                </a:lnTo>
                <a:lnTo>
                  <a:pt x="988020" y="974509"/>
                </a:lnTo>
                <a:lnTo>
                  <a:pt x="0" y="974509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 rot="1661043">
            <a:off x="1787331" y="4048873"/>
            <a:ext cx="744588" cy="734406"/>
          </a:xfrm>
          <a:custGeom>
            <a:avLst/>
            <a:gdLst/>
            <a:ahLst/>
            <a:cxnLst/>
            <a:rect l="l" t="t" r="r" b="b"/>
            <a:pathLst>
              <a:path w="744588" h="734406">
                <a:moveTo>
                  <a:pt x="0" y="0"/>
                </a:moveTo>
                <a:lnTo>
                  <a:pt x="744589" y="0"/>
                </a:lnTo>
                <a:lnTo>
                  <a:pt x="744589" y="734406"/>
                </a:lnTo>
                <a:lnTo>
                  <a:pt x="0" y="734406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 rot="-2827985">
            <a:off x="14008251" y="8045760"/>
            <a:ext cx="1108076" cy="1092922"/>
          </a:xfrm>
          <a:custGeom>
            <a:avLst/>
            <a:gdLst/>
            <a:ahLst/>
            <a:cxnLst/>
            <a:rect l="l" t="t" r="r" b="b"/>
            <a:pathLst>
              <a:path w="1108076" h="1092922">
                <a:moveTo>
                  <a:pt x="0" y="0"/>
                </a:moveTo>
                <a:lnTo>
                  <a:pt x="1108076" y="0"/>
                </a:lnTo>
                <a:lnTo>
                  <a:pt x="1108076" y="1092923"/>
                </a:lnTo>
                <a:lnTo>
                  <a:pt x="0" y="1092923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 rot="726058">
            <a:off x="3364418" y="193273"/>
            <a:ext cx="1192835" cy="1176523"/>
          </a:xfrm>
          <a:custGeom>
            <a:avLst/>
            <a:gdLst/>
            <a:ahLst/>
            <a:cxnLst/>
            <a:rect l="l" t="t" r="r" b="b"/>
            <a:pathLst>
              <a:path w="1192835" h="1176523">
                <a:moveTo>
                  <a:pt x="0" y="0"/>
                </a:moveTo>
                <a:lnTo>
                  <a:pt x="1192835" y="0"/>
                </a:lnTo>
                <a:lnTo>
                  <a:pt x="1192835" y="1176523"/>
                </a:lnTo>
                <a:lnTo>
                  <a:pt x="0" y="1176523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27" name="Freeform 27"/>
          <p:cNvSpPr/>
          <p:nvPr/>
        </p:nvSpPr>
        <p:spPr>
          <a:xfrm rot="-714928">
            <a:off x="14943753" y="-63313"/>
            <a:ext cx="1317310" cy="1317310"/>
          </a:xfrm>
          <a:custGeom>
            <a:avLst/>
            <a:gdLst/>
            <a:ahLst/>
            <a:cxnLst/>
            <a:rect l="l" t="t" r="r" b="b"/>
            <a:pathLst>
              <a:path w="1317310" h="1317310">
                <a:moveTo>
                  <a:pt x="0" y="0"/>
                </a:moveTo>
                <a:lnTo>
                  <a:pt x="1317310" y="0"/>
                </a:lnTo>
                <a:lnTo>
                  <a:pt x="1317310" y="1317309"/>
                </a:lnTo>
                <a:lnTo>
                  <a:pt x="0" y="1317309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28" name="Freeform 28"/>
          <p:cNvSpPr/>
          <p:nvPr/>
        </p:nvSpPr>
        <p:spPr>
          <a:xfrm rot="-9162297">
            <a:off x="2778944" y="8126290"/>
            <a:ext cx="2363783" cy="2045746"/>
          </a:xfrm>
          <a:custGeom>
            <a:avLst/>
            <a:gdLst/>
            <a:ahLst/>
            <a:cxnLst/>
            <a:rect l="l" t="t" r="r" b="b"/>
            <a:pathLst>
              <a:path w="2363783" h="2045746">
                <a:moveTo>
                  <a:pt x="0" y="0"/>
                </a:moveTo>
                <a:lnTo>
                  <a:pt x="2363783" y="0"/>
                </a:lnTo>
                <a:lnTo>
                  <a:pt x="2363783" y="2045746"/>
                </a:lnTo>
                <a:lnTo>
                  <a:pt x="0" y="2045746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29" name="Freeform 29"/>
          <p:cNvSpPr/>
          <p:nvPr/>
        </p:nvSpPr>
        <p:spPr>
          <a:xfrm>
            <a:off x="8797034" y="296860"/>
            <a:ext cx="1375279" cy="792661"/>
          </a:xfrm>
          <a:custGeom>
            <a:avLst/>
            <a:gdLst/>
            <a:ahLst/>
            <a:cxnLst/>
            <a:rect l="l" t="t" r="r" b="b"/>
            <a:pathLst>
              <a:path w="1375279" h="792661">
                <a:moveTo>
                  <a:pt x="0" y="0"/>
                </a:moveTo>
                <a:lnTo>
                  <a:pt x="1375279" y="0"/>
                </a:lnTo>
                <a:lnTo>
                  <a:pt x="1375279" y="792660"/>
                </a:lnTo>
                <a:lnTo>
                  <a:pt x="0" y="792660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</p:sp>
      <p:sp>
        <p:nvSpPr>
          <p:cNvPr id="30" name="TextBox 30"/>
          <p:cNvSpPr txBox="1"/>
          <p:nvPr/>
        </p:nvSpPr>
        <p:spPr>
          <a:xfrm>
            <a:off x="2992455" y="1514788"/>
            <a:ext cx="12515772" cy="15558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49"/>
              </a:lnSpc>
            </a:pPr>
            <a:r>
              <a:rPr lang="en-US" sz="4463" dirty="0">
                <a:solidFill>
                  <a:srgbClr val="000000"/>
                </a:solidFill>
                <a:latin typeface="DejaVu Serif Bold"/>
              </a:rPr>
              <a:t>ỦY BAN NHÂN DÂN QUẬN LONG BIÊN</a:t>
            </a:r>
          </a:p>
          <a:p>
            <a:pPr algn="ctr">
              <a:lnSpc>
                <a:spcPts val="6249"/>
              </a:lnSpc>
            </a:pPr>
            <a:r>
              <a:rPr lang="en-US" sz="4463" dirty="0">
                <a:solidFill>
                  <a:srgbClr val="000000"/>
                </a:solidFill>
                <a:latin typeface="DejaVu Serif Bold"/>
              </a:rPr>
              <a:t>TRƯỜNG MẦM NON NGUYỆT QUẾ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2143789" y="6155160"/>
            <a:ext cx="14213104" cy="27586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498"/>
              </a:lnSpc>
            </a:pPr>
            <a:r>
              <a:rPr lang="en-US" sz="4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PHÁT TRIỂN LĨNH VỰC NGÔN NGỮ </a:t>
            </a:r>
          </a:p>
          <a:p>
            <a:pPr algn="ctr">
              <a:lnSpc>
                <a:spcPts val="7498"/>
              </a:lnSpc>
            </a:pPr>
            <a:r>
              <a:rPr lang="en-US" sz="4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 TÀI: TRUYỆN “GIỌT NƯỚC TÍ XÍU” </a:t>
            </a:r>
          </a:p>
          <a:p>
            <a:pPr algn="ctr">
              <a:lnSpc>
                <a:spcPts val="7498"/>
              </a:lnSpc>
            </a:pPr>
            <a:r>
              <a:rPr lang="en-US" sz="4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 MẪU GIÁO BÉ </a:t>
            </a:r>
          </a:p>
        </p:txBody>
      </p:sp>
    </p:spTree>
  </p:cSld>
  <p:clrMapOvr>
    <a:masterClrMapping/>
  </p:clrMapOvr>
  <p:transition spd="slow" advTm="8417">
    <p:randomBar dir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8" descr="10396111281837ac5fb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21042009041.gi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0" t="35001" r="13750"/>
          <a:stretch>
            <a:fillRect/>
          </a:stretch>
        </p:blipFill>
        <p:spPr bwMode="auto">
          <a:xfrm>
            <a:off x="13944600" y="4000500"/>
            <a:ext cx="2057400" cy="148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21042009041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08" t="42308" r="16347"/>
          <a:stretch>
            <a:fillRect/>
          </a:stretch>
        </p:blipFill>
        <p:spPr bwMode="auto">
          <a:xfrm>
            <a:off x="2684585" y="3554146"/>
            <a:ext cx="26289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5" descr="21042009041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0" t="40001" r="10001"/>
          <a:stretch>
            <a:fillRect/>
          </a:stretch>
        </p:blipFill>
        <p:spPr bwMode="auto">
          <a:xfrm>
            <a:off x="13373100" y="5711635"/>
            <a:ext cx="43434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5" descr="21042009041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0" t="38461"/>
          <a:stretch>
            <a:fillRect/>
          </a:stretch>
        </p:blipFill>
        <p:spPr bwMode="auto">
          <a:xfrm>
            <a:off x="6286500" y="4914900"/>
            <a:ext cx="31623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5" descr="21042009041.gif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99" t="34999" r="10001"/>
          <a:stretch>
            <a:fillRect/>
          </a:stretch>
        </p:blipFill>
        <p:spPr bwMode="auto">
          <a:xfrm>
            <a:off x="5143500" y="4074322"/>
            <a:ext cx="2171700" cy="1412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 descr="21042009041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0" t="45000" r="6250"/>
          <a:stretch>
            <a:fillRect/>
          </a:stretch>
        </p:blipFill>
        <p:spPr bwMode="auto">
          <a:xfrm>
            <a:off x="457200" y="5698593"/>
            <a:ext cx="33147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" descr="21042009041.gi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99" t="34999" r="10001"/>
          <a:stretch>
            <a:fillRect/>
          </a:stretch>
        </p:blipFill>
        <p:spPr bwMode="auto">
          <a:xfrm>
            <a:off x="3429000" y="2628900"/>
            <a:ext cx="2286000" cy="148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5" descr="21042009041.gi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99" t="34999" r="10001"/>
          <a:stretch>
            <a:fillRect/>
          </a:stretch>
        </p:blipFill>
        <p:spPr bwMode="auto">
          <a:xfrm>
            <a:off x="11087100" y="1257300"/>
            <a:ext cx="2286000" cy="148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5" descr="21042009041.gi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99" t="34999" r="10001"/>
          <a:stretch>
            <a:fillRect/>
          </a:stretch>
        </p:blipFill>
        <p:spPr bwMode="auto">
          <a:xfrm>
            <a:off x="8915400" y="685800"/>
            <a:ext cx="2286000" cy="148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5" descr="21042009041.gi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99" t="34999" r="10001"/>
          <a:stretch>
            <a:fillRect/>
          </a:stretch>
        </p:blipFill>
        <p:spPr bwMode="auto">
          <a:xfrm>
            <a:off x="9944100" y="4343400"/>
            <a:ext cx="2286000" cy="148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5" descr="21042009041.gi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99" t="34999" r="10001"/>
          <a:stretch>
            <a:fillRect/>
          </a:stretch>
        </p:blipFill>
        <p:spPr bwMode="auto">
          <a:xfrm>
            <a:off x="7772400" y="6972300"/>
            <a:ext cx="2286000" cy="148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5" descr="21042009041.gi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99" t="34999" r="10001"/>
          <a:stretch>
            <a:fillRect/>
          </a:stretch>
        </p:blipFill>
        <p:spPr bwMode="auto">
          <a:xfrm>
            <a:off x="8001000" y="2971800"/>
            <a:ext cx="2286000" cy="148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5" descr="21042009041.gi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99" t="34999" r="10001"/>
          <a:stretch>
            <a:fillRect/>
          </a:stretch>
        </p:blipFill>
        <p:spPr bwMode="auto">
          <a:xfrm>
            <a:off x="6743700" y="571500"/>
            <a:ext cx="2286000" cy="148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2112309" y="7489284"/>
            <a:ext cx="11510682" cy="29700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4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r>
              <a:rPr lang="en-US" sz="4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4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4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lặng</a:t>
            </a:r>
            <a:r>
              <a:rPr lang="en-US" sz="4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sz="4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sz="4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4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đuổi</a:t>
            </a:r>
            <a:r>
              <a:rPr lang="en-US" sz="4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4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4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sóng</a:t>
            </a:r>
            <a:r>
              <a:rPr lang="en-US" sz="4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nhấp</a:t>
            </a:r>
            <a:r>
              <a:rPr lang="en-US" sz="4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nhô</a:t>
            </a:r>
            <a:r>
              <a:rPr lang="en-US" sz="4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4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4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4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</a:t>
            </a:r>
            <a:r>
              <a:rPr lang="en-US" sz="4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4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4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rực</a:t>
            </a:r>
            <a:r>
              <a:rPr lang="en-US" sz="4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rỡ</a:t>
            </a:r>
            <a:r>
              <a:rPr lang="en-US" sz="4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4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4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4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Bọn</a:t>
            </a:r>
            <a:r>
              <a:rPr lang="en-US" sz="4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sz="4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sz="4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reo </a:t>
            </a:r>
            <a:r>
              <a:rPr lang="en-US" sz="4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4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sóng</a:t>
            </a:r>
            <a:r>
              <a:rPr lang="en-US" sz="4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nhẹ</a:t>
            </a:r>
            <a:r>
              <a:rPr lang="en-US" sz="4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4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4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chan</a:t>
            </a:r>
            <a:r>
              <a:rPr lang="en-US" sz="4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</a:t>
            </a:r>
            <a:r>
              <a:rPr lang="en-US" sz="4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endParaRPr lang="en-US" sz="2700" dirty="0"/>
          </a:p>
        </p:txBody>
      </p:sp>
    </p:spTree>
    <p:extLst>
      <p:ext uri="{BB962C8B-B14F-4D97-AF65-F5344CB8AC3E}">
        <p14:creationId xmlns:p14="http://schemas.microsoft.com/office/powerpoint/2010/main" val="3925070953"/>
      </p:ext>
    </p:extLst>
  </p:cSld>
  <p:clrMapOvr>
    <a:masterClrMapping/>
  </p:clrMapOvr>
  <p:transition advTm="512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2.5E-6 5.78035E-7 C 0.01076 -0.01364 -0.00556 0.00855 0.00486 -0.01272 C 0.00677 -0.01642 0.01076 -0.01757 0.01285 -0.02127 C 0.01858 -0.03122 0.02083 -0.04023 0.03021 -0.04439 C 0.03281 -0.0437 0.03594 -0.04439 0.03819 -0.04231 C 0.0401 -0.04046 0.03976 -0.0363 0.04132 -0.03376 C 0.04496 -0.02798 0.05191 -0.02312 0.05729 -0.02127 C 0.06233 -0.0222 0.06927 -0.02127 0.07309 -0.02752 C 0.07934 -0.03769 0.07361 -0.03399 0.07778 -0.04439 C 0.08021 -0.05064 0.08785 -0.05156 0.09219 -0.05295 C 0.09479 -0.05226 0.09792 -0.05318 0.1 -0.05087 C 0.1033 -0.04717 0.10104 -0.03214 0.1 -0.0296 C 0.09913 -0.02728 0.0967 -0.02705 0.09531 -0.02543 C 0.09358 -0.02358 0.09271 -0.02012 0.09062 -0.01896 C 0.08663 -0.01642 0.07778 -0.0148 0.07778 -0.0148 C 0.06111 -0.01642 0.04896 -0.0111 0.03976 -0.0296 C 0.03923 -0.03237 0.03941 -0.03561 0.03819 -0.03815 C 0.03559 -0.04324 0.03021 -0.04231 0.02708 -0.04648 " pathEditMode="relative" ptsTypes="fffffffffffffffffA">
                                      <p:cBhvr>
                                        <p:cTn id="6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5.83333E-6 6.35838E-6 C 0.00817 -0.00369 0.00227 0.00093 0.00626 -0.00855 C 0.00817 -0.01294 0.01268 -0.02103 0.01268 -0.02103 C 0.01494 -0.03028 0.0224 -0.03676 0.02848 -0.04231 C 0.03282 -0.04092 0.03751 -0.04092 0.04133 -0.03814 C 0.05539 -0.02797 0.04445 -0.03028 0.05244 -0.02103 C 0.05973 -0.01248 0.06442 -0.01225 0.07293 -0.00855 C 0.08386 -0.0104 0.08924 -0.00924 0.09688 -0.01895 C 0.10643 -0.01687 0.10834 -0.0178 0.11112 -0.00624 C 0.11095 -0.00277 0.10956 0.03816 0.10157 0.04024 C 0.09897 0.04093 0.09619 0.04163 0.09359 0.04232 C 0.0915 0.04371 0.08924 0.04486 0.08734 0.04648 C 0.08612 0.04764 0.08543 0.04995 0.08404 0.05064 C 0.07848 0.05295 0.06668 0.05504 0.06668 0.05504 C 0.05383 0.05388 0.04723 0.05457 0.03647 0.05064 C 0.03317 0.04949 0.02692 0.04648 0.02692 0.04648 C 0.01424 0.03538 0.02119 0.03885 0.00626 0.03584 C -0.00016 0.03307 -0.00607 0.0296 -0.01266 0.02752 C -0.01753 0.02821 -0.02256 0.02752 -0.02707 0.0296 C -0.02916 0.03053 -0.03003 0.03423 -0.03176 0.03584 C -0.03315 0.037 -0.03489 0.03746 -0.03645 0.03816 C -0.04391 0.04741 -0.04756 0.05064 -0.05711 0.05064 " pathEditMode="relative" ptsTypes="fffffffffffffffffffffA">
                                      <p:cBhvr>
                                        <p:cTn id="8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5712 -0.05064 C 0.06528 -0.05434 0.05938 -0.04971 0.06337 -0.05919 C 0.06528 -0.06359 0.06979 -0.07168 0.06979 -0.07145 C 0.07205 -0.08093 0.07951 -0.0874 0.08559 -0.09295 C 0.08993 -0.09156 0.09462 -0.09156 0.09844 -0.08879 C 0.1125 -0.07862 0.10156 -0.08093 0.10955 -0.07168 C 0.11684 -0.06312 0.12153 -0.06289 0.13003 -0.05919 C 0.14097 -0.06104 0.14635 -0.05989 0.15399 -0.0696 C 0.16354 -0.06752 0.16545 -0.06844 0.16823 -0.05688 C 0.16806 -0.05341 0.16667 -0.01249 0.15868 -0.01041 C 0.15608 -0.00971 0.1533 -0.00902 0.15069 -0.00833 C 0.14861 -0.00694 0.14635 -0.00578 0.14444 -0.00416 C 0.14323 -0.00301 0.14253 -0.0007 0.14115 3.00578E-6 C 0.13559 0.00231 0.12378 0.00439 0.12378 0.00462 C 0.11094 0.00323 0.10434 0.00393 0.09358 3.00578E-6 C 0.09028 -0.00116 0.08403 -0.00416 0.08403 -0.00393 C 0.07135 -0.01526 0.0783 -0.01179 0.06337 -0.0148 C 0.05694 -0.01758 0.05104 -0.02104 0.04444 -0.02312 C 0.03958 -0.02243 0.03455 -0.02312 0.03003 -0.02104 C 0.02795 -0.02012 0.02708 -0.01642 0.02535 -0.0148 C 0.02396 -0.01364 0.02222 -0.01318 0.02066 -0.01249 C 0.01319 -0.00324 0.00955 3.00578E-6 0 3.00578E-6 " pathEditMode="relative" rAng="0" ptsTypes="fffffffffffffffffffffA">
                                      <p:cBhvr>
                                        <p:cTn id="10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1" y="647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5.83333E-6 6.35838E-6 C 0.00817 -0.00369 0.00227 0.00093 0.00626 -0.00855 C 0.00817 -0.01294 0.01268 -0.02103 0.01268 -0.02103 C 0.01494 -0.03028 0.0224 -0.03676 0.02848 -0.04231 C 0.03282 -0.04092 0.03751 -0.04092 0.04133 -0.03814 C 0.05539 -0.02797 0.04445 -0.03028 0.05244 -0.02103 C 0.05973 -0.01248 0.06442 -0.01225 0.07293 -0.00855 C 0.08386 -0.0104 0.08924 -0.00924 0.09688 -0.01895 C 0.10643 -0.01687 0.10834 -0.0178 0.11112 -0.00624 C 0.11095 -0.00277 0.10956 0.03816 0.10157 0.04024 C 0.09897 0.04093 0.09619 0.04163 0.09359 0.04232 C 0.0915 0.04371 0.08924 0.04486 0.08734 0.04648 C 0.08612 0.04764 0.08543 0.04995 0.08404 0.05064 C 0.07848 0.05295 0.06668 0.05504 0.06668 0.05504 C 0.05383 0.05388 0.04723 0.05457 0.03647 0.05064 C 0.03317 0.04949 0.02692 0.04648 0.02692 0.04648 C 0.01424 0.03538 0.02119 0.03885 0.00626 0.03584 C -0.00016 0.03307 -0.00607 0.0296 -0.01266 0.02752 C -0.01753 0.02821 -0.02256 0.02752 -0.02707 0.0296 C -0.02916 0.03053 -0.03003 0.03423 -0.03176 0.03584 C -0.03315 0.037 -0.03489 0.03746 -0.03645 0.03816 C -0.04391 0.04741 -0.04756 0.05064 -0.05711 0.05064 " pathEditMode="relative" ptsTypes="fffffffffffffffffffffA">
                                      <p:cBhvr>
                                        <p:cTn id="12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4878 0.00347 C 0.05694 -0.00023 0.05104 0.00439 0.05503 -0.00509 C 0.05694 -0.00948 0.06146 -0.01757 0.06146 -0.01734 C 0.06372 -0.02682 0.07118 -0.03329 0.07726 -0.03884 C 0.0816 -0.03746 0.08628 -0.03746 0.0901 -0.03468 C 0.10417 -0.02451 0.09323 -0.02682 0.10122 -0.01757 C 0.10851 -0.00902 0.11319 -0.00879 0.1217 -0.00509 C 0.13264 -0.00694 0.13802 -0.00578 0.14566 -0.01549 C 0.15521 -0.01341 0.15712 -0.01433 0.1599 -0.00277 C 0.15972 0.00069 0.15833 0.04162 0.15035 0.0437 C 0.14774 0.04439 0.14497 0.04509 0.14236 0.04578 C 0.14028 0.04717 0.13802 0.04832 0.13611 0.04994 C 0.1349 0.0511 0.1342 0.05341 0.13281 0.05411 C 0.12726 0.05642 0.11545 0.0585 0.11545 0.05873 C 0.1026 0.05734 0.09601 0.05804 0.08524 0.05411 C 0.08194 0.05295 0.07569 0.04994 0.07569 0.05017 C 0.06302 0.03885 0.06997 0.04231 0.05503 0.03931 C 0.04861 0.03653 0.04271 0.03306 0.03611 0.03098 C 0.03125 0.03168 0.02622 0.03098 0.0217 0.03306 C 0.01962 0.03399 0.01875 0.03769 0.01701 0.03931 C 0.01563 0.04046 0.01389 0.04093 0.01233 0.04162 C 0.00486 0.05087 0.00122 0.05411 -0.00833 0.05411 " pathEditMode="relative" rAng="0" ptsTypes="fffffffffffffffffffffA">
                                      <p:cBhvr>
                                        <p:cTn id="14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1" y="647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5.83333E-6 6.35838E-6 C 0.00817 -0.00369 0.00227 0.00093 0.00626 -0.00855 C 0.00817 -0.01294 0.01268 -0.02103 0.01268 -0.02103 C 0.01494 -0.03028 0.0224 -0.03676 0.02848 -0.04231 C 0.03282 -0.04092 0.03751 -0.04092 0.04133 -0.03814 C 0.05539 -0.02797 0.04445 -0.03028 0.05244 -0.02103 C 0.05973 -0.01248 0.06442 -0.01225 0.07293 -0.00855 C 0.08386 -0.0104 0.08924 -0.00924 0.09688 -0.01895 C 0.10643 -0.01687 0.10834 -0.0178 0.11112 -0.00624 C 0.11095 -0.00277 0.10956 0.03816 0.10157 0.04024 C 0.09897 0.04093 0.09619 0.04163 0.09359 0.04232 C 0.0915 0.04371 0.08924 0.04486 0.08734 0.04648 C 0.08612 0.04764 0.08543 0.04995 0.08404 0.05064 C 0.07848 0.05295 0.06668 0.05504 0.06668 0.05504 C 0.05383 0.05388 0.04723 0.05457 0.03647 0.05064 C 0.03317 0.04949 0.02692 0.04648 0.02692 0.04648 C 0.01424 0.03538 0.02119 0.03885 0.00626 0.03584 C -0.00016 0.03307 -0.00607 0.0296 -0.01266 0.02752 C -0.01753 0.02821 -0.02256 0.02752 -0.02707 0.0296 C -0.02916 0.03053 -0.03003 0.03423 -0.03176 0.03584 C -0.03315 0.037 -0.03489 0.03746 -0.03645 0.03816 C -0.04391 0.04741 -0.04756 0.05064 -0.05711 0.05064 " pathEditMode="relative" ptsTypes="fffffffffffffffffffffA">
                                      <p:cBhvr>
                                        <p:cTn id="16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7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9167 -0.08326 L -0.15833 -0.08326 " pathEditMode="relative" rAng="0" ptsTypes="AA">
                                      <p:cBhvr>
                                        <p:cTn id="18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125 0.05549 L 0.69584 -0.07769 " pathEditMode="relative" rAng="0" ptsTypes="AA">
                                      <p:cBhvr>
                                        <p:cTn id="20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417" y="-6659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1.11022E-16 -8.09249E-7 L -0.45 0.01665 " pathEditMode="relative" rAng="0" ptsTypes="AA">
                                      <p:cBhvr>
                                        <p:cTn id="22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500" y="832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64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0416 0.13876 L 0.20417 -0.24977 " pathEditMode="relative" rAng="0" ptsTypes="AA">
                                      <p:cBhvr>
                                        <p:cTn id="24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17" y="-19426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56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5695 0.13321 L 0.19305 -0.19981 " pathEditMode="relative" rAng="0" ptsTypes="AA">
                                      <p:cBhvr>
                                        <p:cTn id="26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-16651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10122 -0.17411 C -0.09306 -0.17781 -0.09896 -0.17318 -0.09497 -0.18266 C -0.09306 -0.18705 -0.08854 -0.19515 -0.08854 -0.19492 C -0.08629 -0.2044 -0.07882 -0.21087 -0.07275 -0.21642 C -0.06858 -0.21503 -0.06372 -0.21503 -0.0599 -0.21226 C -0.04584 -0.20208 -0.05677 -0.2044 -0.04879 -0.19515 C -0.0415 -0.18659 -0.03681 -0.18636 -0.0283 -0.18266 C -0.01736 -0.18451 -0.01198 -0.18335 -0.00434 -0.19307 C 0.00521 -0.19099 0.00711 -0.19191 0.00989 -0.18035 C 0.00972 -0.17688 0.00833 -0.13596 0.00034 -0.13388 C -0.00226 -0.13318 -0.00504 -0.13249 -0.00764 -0.13179 C -0.00973 -0.13041 -0.01198 -0.12925 -0.01389 -0.12763 C -0.01511 -0.12648 -0.0158 -0.12416 -0.01719 -0.12347 C -0.02275 -0.12116 -0.03455 -0.11908 -0.03455 -0.11885 C -0.0474 -0.12023 -0.054 -0.11954 -0.06476 -0.12347 C -0.06823 -0.12463 -0.07431 -0.12763 -0.07431 -0.1274 C -0.08698 -0.13873 -0.08004 -0.13526 -0.09497 -0.13827 C -0.10139 -0.14104 -0.10729 -0.14451 -0.11389 -0.14659 C -0.11875 -0.1459 -0.12379 -0.14659 -0.1283 -0.14451 C -0.13039 -0.14359 -0.13125 -0.13989 -0.13299 -0.13827 C -0.13438 -0.13711 -0.13611 -0.13665 -0.13768 -0.13596 C -0.14514 -0.12671 -0.14879 -0.12347 -0.15834 -0.12347 " pathEditMode="relative" rAng="0" ptsTypes="fffffffffffffffffffffA">
                                      <p:cBhvr>
                                        <p:cTn id="28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1" y="647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0712 0.01457 C 0.01528 0.01087 0.00938 0.01549 0.01337 0.00601 C 0.01528 0.00162 0.01979 -0.00648 0.01979 -0.00624 C 0.02205 -0.01572 0.02951 -0.0222 0.03559 -0.02775 C 0.03993 -0.02636 0.04462 -0.02636 0.04844 -0.02358 C 0.0625 -0.01341 0.05156 -0.01572 0.05955 -0.00648 C 0.06684 0.00208 0.07153 0.00231 0.08003 0.00601 C 0.09097 0.00416 0.09635 0.00532 0.10399 -0.00439 C 0.11354 -0.00231 0.11545 -0.00324 0.11823 0.00832 C 0.11806 0.01179 0.11667 0.05272 0.10868 0.0548 C 0.10608 0.05549 0.1033 0.05618 0.10069 0.05688 C 0.09861 0.05826 0.09635 0.05942 0.09444 0.06104 C 0.09323 0.0622 0.09253 0.06451 0.09115 0.0652 C 0.08559 0.06751 0.07378 0.06959 0.07378 0.06983 C 0.06094 0.06844 0.05434 0.06913 0.04358 0.0652 C 0.04028 0.06405 0.03403 0.06104 0.03403 0.06127 C 0.02135 0.04994 0.0283 0.05341 0.01337 0.0504 C 0.00694 0.04763 0.00104 0.04416 -0.00556 0.04208 C -0.01042 0.04277 -0.01545 0.04208 -0.01997 0.04416 C -0.02205 0.04509 -0.02292 0.04879 -0.02465 0.0504 C -0.02604 0.05156 -0.02778 0.05202 -0.02934 0.05272 C -0.03681 0.06196 -0.04045 0.0652 -0.05 0.0652 " pathEditMode="relative" rAng="0" ptsTypes="fffffffffffffffffffffA">
                                      <p:cBhvr>
                                        <p:cTn id="30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1" y="624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0712 0.01457 C 0.01528 0.01087 0.00938 0.01549 0.01337 0.00601 C 0.01528 0.00162 0.01979 -0.00648 0.01979 -0.00624 C 0.02205 -0.01572 0.02951 -0.0222 0.03559 -0.02775 C 0.03993 -0.02636 0.04462 -0.02636 0.04844 -0.02358 C 0.0625 -0.01341 0.05156 -0.01572 0.05955 -0.00648 C 0.06684 0.00208 0.07153 0.00231 0.08003 0.00601 C 0.09097 0.00416 0.09635 0.00532 0.10399 -0.00439 C 0.11354 -0.00231 0.11545 -0.00324 0.11823 0.00832 C 0.11806 0.01179 0.11667 0.05272 0.10868 0.0548 C 0.10608 0.05549 0.1033 0.05618 0.10069 0.05688 C 0.09861 0.05826 0.09635 0.05942 0.09444 0.06104 C 0.09323 0.0622 0.09253 0.06451 0.09115 0.0652 C 0.08559 0.06751 0.07378 0.06959 0.07378 0.06983 C 0.06094 0.06844 0.05434 0.06913 0.04358 0.0652 C 0.04028 0.06405 0.03403 0.06104 0.03403 0.06127 C 0.02135 0.04994 0.0283 0.05341 0.01337 0.0504 C 0.00694 0.04763 0.00104 0.04416 -0.00556 0.04208 C -0.01042 0.04277 -0.01545 0.04208 -0.01997 0.04416 C -0.02205 0.04509 -0.02292 0.04879 -0.02465 0.0504 C -0.02604 0.05156 -0.02778 0.05202 -0.02934 0.05272 C -0.03681 0.06196 -0.04045 0.0652 -0.05 0.0652 " pathEditMode="relative" rAng="0" ptsTypes="fffffffffffffffffffffA">
                                      <p:cBhvr>
                                        <p:cTn id="32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1" y="624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0712 0.01457 C 0.01528 0.01087 0.00938 0.01549 0.01337 0.00601 C 0.01528 0.00162 0.01979 -0.00648 0.01979 -0.00624 C 0.02205 -0.01572 0.02951 -0.0222 0.03559 -0.02775 C 0.03993 -0.02636 0.04462 -0.02636 0.04844 -0.02358 C 0.0625 -0.01341 0.05156 -0.01572 0.05955 -0.00648 C 0.06684 0.00208 0.07153 0.00231 0.08003 0.00601 C 0.09097 0.00416 0.09635 0.00532 0.10399 -0.00439 C 0.11354 -0.00231 0.11545 -0.00324 0.11823 0.00832 C 0.11806 0.01179 0.11667 0.05272 0.10868 0.0548 C 0.10608 0.05549 0.1033 0.05618 0.10069 0.05688 C 0.09861 0.05826 0.09635 0.05942 0.09444 0.06104 C 0.09323 0.0622 0.09253 0.06451 0.09115 0.0652 C 0.08559 0.06751 0.07378 0.06959 0.07378 0.06983 C 0.06094 0.06844 0.05434 0.06913 0.04358 0.0652 C 0.04028 0.06405 0.03403 0.06104 0.03403 0.06127 C 0.02135 0.04994 0.0283 0.05341 0.01337 0.0504 C 0.00694 0.04763 0.00104 0.04416 -0.00556 0.04208 C -0.01042 0.04277 -0.01545 0.04208 -0.01997 0.04416 C -0.02205 0.04509 -0.02292 0.04879 -0.02465 0.0504 C -0.02604 0.05156 -0.02778 0.05202 -0.02934 0.05272 C -0.03681 0.06196 -0.04045 0.0652 -0.05 0.0652 " pathEditMode="relative" rAng="0" ptsTypes="fffffffffffffffffffffA">
                                      <p:cBhvr>
                                        <p:cTn id="34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1" y="624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1.94444E-6 1.38728E-6 C 0.00816 -0.0037 0.00226 0.00092 0.00625 -0.00856 C 0.00816 -0.01295 0.01267 -0.02104 0.01267 -0.02081 C 0.01493 -0.03029 0.02239 -0.03676 0.02847 -0.04231 C 0.03281 -0.04093 0.0375 -0.04093 0.04132 -0.03815 C 0.05538 -0.02798 0.04444 -0.03029 0.05243 -0.02104 C 0.05972 -0.01249 0.06441 -0.01226 0.07291 -0.00856 C 0.08385 -0.01041 0.08923 -0.00925 0.09687 -0.01896 C 0.10642 -0.01688 0.10833 -0.0178 0.11111 -0.00624 C 0.11094 -0.00278 0.10955 0.03815 0.10156 0.04023 C 0.09896 0.04092 0.09618 0.04162 0.09357 0.04231 C 0.09149 0.0437 0.08923 0.04485 0.08732 0.04647 C 0.08611 0.04763 0.08541 0.04994 0.08403 0.05063 C 0.07847 0.05295 0.06666 0.05503 0.06666 0.05526 C 0.05382 0.05387 0.04722 0.05457 0.03646 0.05063 C 0.03316 0.04948 0.02691 0.04647 0.02691 0.0467 C 0.01423 0.03537 0.02118 0.03884 0.00625 0.03584 C -0.00018 0.03306 -0.00608 0.02959 -0.01268 0.02751 C -0.01754 0.02821 -0.02257 0.02751 -0.02709 0.02959 C -0.02917 0.03052 -0.03004 0.03422 -0.03177 0.03584 C -0.03316 0.03699 -0.0349 0.03746 -0.03646 0.03815 C -0.04393 0.0474 -0.04757 0.05063 -0.05712 0.05063 " pathEditMode="relative" rAng="0" ptsTypes="fffffffffffffffffffffA">
                                      <p:cBhvr>
                                        <p:cTn id="36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1" y="647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0712 0.01457 C 0.01528 0.01087 0.00938 0.01549 0.01337 0.00601 C 0.01528 0.00162 0.01979 -0.00648 0.01979 -0.00624 C 0.02205 -0.01572 0.02951 -0.0222 0.03559 -0.02775 C 0.03993 -0.02636 0.04462 -0.02636 0.04844 -0.02358 C 0.0625 -0.01341 0.05156 -0.01572 0.05955 -0.00648 C 0.06684 0.00208 0.07153 0.00231 0.08003 0.00601 C 0.09097 0.00416 0.09635 0.00532 0.10399 -0.00439 C 0.11354 -0.00231 0.11545 -0.00324 0.11823 0.00832 C 0.11806 0.01179 0.11667 0.05272 0.10868 0.0548 C 0.10608 0.05549 0.1033 0.05618 0.10069 0.05688 C 0.09861 0.05826 0.09635 0.05942 0.09444 0.06104 C 0.09323 0.0622 0.09253 0.06451 0.09115 0.0652 C 0.08559 0.06751 0.07378 0.06959 0.07378 0.06983 C 0.06094 0.06844 0.05434 0.06913 0.04358 0.0652 C 0.04028 0.06405 0.03403 0.06104 0.03403 0.06127 C 0.02135 0.04994 0.0283 0.05341 0.01337 0.0504 C 0.00694 0.04763 0.00104 0.04416 -0.00556 0.04208 C -0.01042 0.04277 -0.01545 0.04208 -0.01997 0.04416 C -0.02205 0.04509 -0.02292 0.04879 -0.02465 0.0504 C -0.02604 0.05156 -0.02778 0.05202 -0.02934 0.05272 C -0.03681 0.06196 -0.04045 0.0652 -0.05 0.0652 " pathEditMode="relative" rAng="0" ptsTypes="fffffffffffffffffffffA">
                                      <p:cBhvr>
                                        <p:cTn id="38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1" y="624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0712 0.01457 C 0.01528 0.01087 0.00938 0.01549 0.01337 0.00601 C 0.01528 0.00162 0.01979 -0.00648 0.01979 -0.00624 C 0.02205 -0.01572 0.02951 -0.0222 0.03559 -0.02775 C 0.03993 -0.02636 0.04462 -0.02636 0.04844 -0.02358 C 0.0625 -0.01341 0.05156 -0.01572 0.05955 -0.00648 C 0.06684 0.00208 0.07153 0.00231 0.08003 0.00601 C 0.09097 0.00416 0.09635 0.00532 0.10399 -0.00439 C 0.11354 -0.00231 0.11545 -0.00324 0.11823 0.00832 C 0.11806 0.01179 0.11667 0.05272 0.10868 0.0548 C 0.10608 0.05549 0.1033 0.05618 0.10069 0.05688 C 0.09861 0.05826 0.09635 0.05942 0.09444 0.06104 C 0.09323 0.0622 0.09253 0.06451 0.09115 0.0652 C 0.08559 0.06751 0.07378 0.06959 0.07378 0.06983 C 0.06094 0.06844 0.05434 0.06913 0.04358 0.0652 C 0.04028 0.06405 0.03403 0.06104 0.03403 0.06127 C 0.02135 0.04994 0.0283 0.05341 0.01337 0.0504 C 0.00694 0.04763 0.00104 0.04416 -0.00556 0.04208 C -0.01042 0.04277 -0.01545 0.04208 -0.01997 0.04416 C -0.02205 0.04509 -0.02292 0.04879 -0.02465 0.0504 C -0.02604 0.05156 -0.02778 0.05202 -0.02934 0.05272 C -0.03681 0.06196 -0.04045 0.0652 -0.05 0.0652 " pathEditMode="relative" rAng="0" ptsTypes="fffffffffffffffffffffA">
                                      <p:cBhvr>
                                        <p:cTn id="40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1" y="6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9" name="Picture 10" descr="AVSEQ06 (1)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8288000" cy="10232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sun14[1]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03405" y="423582"/>
            <a:ext cx="4114800" cy="354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107576" y="245258"/>
            <a:ext cx="14179925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Chợt</a:t>
            </a:r>
            <a:r>
              <a:rPr lang="en-US" sz="60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60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tiếng</a:t>
            </a:r>
            <a:r>
              <a:rPr lang="en-US" sz="60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ông</a:t>
            </a:r>
            <a:r>
              <a:rPr lang="en-US" sz="60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Mặt</a:t>
            </a:r>
            <a:r>
              <a:rPr lang="en-US" sz="60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Trời</a:t>
            </a:r>
            <a:r>
              <a:rPr lang="en-US" sz="60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cất</a:t>
            </a:r>
            <a:r>
              <a:rPr lang="en-US" sz="60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lên</a:t>
            </a:r>
            <a:r>
              <a:rPr lang="en-US" sz="60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br>
              <a:rPr lang="en-US" sz="6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6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6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sz="6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sz="6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r>
              <a:rPr lang="en-US" sz="6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! </a:t>
            </a:r>
            <a:r>
              <a:rPr lang="en-US" sz="6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sz="6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6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6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6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6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6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 </a:t>
            </a:r>
          </a:p>
          <a:p>
            <a:r>
              <a:rPr lang="en-US" sz="6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sz="6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sz="6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ngẩng</a:t>
            </a:r>
            <a:r>
              <a:rPr lang="en-US" sz="6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6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6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6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6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giọng</a:t>
            </a:r>
            <a:r>
              <a:rPr lang="en-US" sz="6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6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khẽ</a:t>
            </a:r>
            <a:r>
              <a:rPr lang="en-US" sz="6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6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6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6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6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6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6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6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6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6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en-US" sz="6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6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6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6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6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ạ ?</a:t>
            </a:r>
            <a:br>
              <a:rPr lang="en-US" sz="6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60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816154"/>
      </p:ext>
    </p:extLst>
  </p:cSld>
  <p:clrMapOvr>
    <a:masterClrMapping/>
  </p:clrMapOvr>
  <p:transition advTm="492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5" descr="Beaches_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" y="0"/>
            <a:ext cx="18288000" cy="640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4" descr="mat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24" t="35466" r="22929" b="30707"/>
          <a:stretch>
            <a:fillRect/>
          </a:stretch>
        </p:blipFill>
        <p:spPr bwMode="auto">
          <a:xfrm>
            <a:off x="0" y="2971800"/>
            <a:ext cx="18288000" cy="800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sun14[1]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76190">
            <a:off x="10401300" y="0"/>
            <a:ext cx="4114800" cy="354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5" name="Picture 7" descr="mien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70" t="42706" r="54153" b="51825"/>
          <a:stretch>
            <a:fillRect/>
          </a:stretch>
        </p:blipFill>
        <p:spPr bwMode="auto">
          <a:xfrm>
            <a:off x="8343900" y="7543802"/>
            <a:ext cx="2057400" cy="16454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28599" y="3131023"/>
            <a:ext cx="17297401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4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4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4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r>
              <a:rPr lang="en-US" sz="4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4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“ </a:t>
            </a:r>
            <a:r>
              <a:rPr lang="en-US" sz="4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4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4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4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r>
              <a:rPr lang="en-US" sz="4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ở </a:t>
            </a:r>
            <a:r>
              <a:rPr lang="en-US" sz="4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4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4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4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4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”. </a:t>
            </a:r>
            <a:r>
              <a:rPr lang="en-US" sz="4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sz="4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sz="4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4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lắm</a:t>
            </a:r>
            <a:r>
              <a:rPr lang="en-US" sz="4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4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sực</a:t>
            </a:r>
            <a:r>
              <a:rPr lang="en-US" sz="4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4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4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giọt</a:t>
            </a:r>
            <a:r>
              <a:rPr lang="en-US" sz="4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4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4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sz="4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sz="4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sz="4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4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4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  <a:br>
              <a:rPr lang="en-US" sz="4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sz="4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nặng</a:t>
            </a:r>
            <a:r>
              <a:rPr lang="en-US" sz="4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lắm</a:t>
            </a:r>
            <a:r>
              <a:rPr lang="en-US" sz="4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4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sz="4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4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en-US" sz="4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40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02892275"/>
      </p:ext>
    </p:extLst>
  </p:cSld>
  <p:clrMapOvr>
    <a:masterClrMapping/>
  </p:clrMapOvr>
  <p:transition advTm="874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0" presetID="0" presetClass="path" presetSubtype="0" accel="50000" decel="50000" autoRev="1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animMotion origin="layout" path="M 3.88889E-6 3.64477E-6 C -0.00278 0.00254 -0.00573 0.00485 -0.00851 0.0074 C -0.01007 0.00879 -0.00781 0.01272 -0.00712 0.01503 C -0.00504 0.02151 -0.00451 0.02058 3.88889E-6 0.02243 C 0.00191 0.02174 0.00503 0.02289 0.00556 0.02058 C 0.00608 0.0185 0.0026 0.0185 0.00139 0.01688 C -0.00208 0.01202 -0.00191 0.00647 -0.00573 0.00185 C -0.00712 0.00254 -0.00903 0.00208 -0.0099 0.0037 C -0.0125 0.00879 -0.01285 0.01549 -0.01545 0.02058 C -0.01319 0.03307 -0.01181 0.03052 -0.00278 0.02798 C -0.00729 0.02243 -0.00504 0.02428 -0.01267 0.02058 C -0.01545 0.01919 -0.02118 0.01688 -0.02118 0.01688 C -0.02431 0.02914 -0.02066 0.03607 -0.01267 0.04116 C -0.01076 0.04047 -0.00816 0.04139 -0.00712 0.03931 C -0.00399 0.03214 -0.01042 0.03099 -0.01267 0.03006 C -0.00903 0.0444 0.00087 0.03284 0.00556 0.02613 C 0.00833 0.01503 0.00486 0.01087 -0.00278 0.0074 C -0.00712 0.00855 -0.01181 0.00694 -0.01129 0.01503 C -0.01094 0.02012 -0.01042 0.02544 -0.00851 0.03006 C -0.00781 0.03168 -0.00434 0.03191 -0.00434 0.03191 " pathEditMode="relative" ptsTypes="fffffffffffffffffffA">
                                      <p:cBhvr>
                                        <p:cTn id="11" dur="5000" fill="hold"/>
                                        <p:tgtEl>
                                          <p:spTgt spid="122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7000"/>
                            </p:stCondLst>
                            <p:childTnLst>
                              <p:par>
                                <p:cTn id="13" presetID="0" presetClass="path" presetSubtype="0" repeatCount="400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3.36725E-6 C -0.00313 -0.01226 -0.00764 -0.00532 -0.01111 0.00185 C -0.00833 0.00948 -0.00764 0.0141 -0.00139 0.01688 C 0.00503 0.00902 0.00434 0.0037 -0.00417 3.36725E-6 C -0.01441 0.00277 -0.01076 0.00393 -0.01684 0.01503 C -0.02222 0.03631 -0.01771 0.03214 -0.00417 0.03006 C -0.00469 0.02821 -0.00417 0.02474 -0.00556 0.02428 C -0.00729 0.02382 -0.00938 0.0259 -0.00972 0.02821 C -0.01042 0.03376 -0.0099 0.03978 -0.00833 0.04509 C -0.00781 0.04694 -0.00556 0.04625 -0.00417 0.04694 C -0.00295 0.04417 4.16667E-6 0.03931 4.16667E-6 0.03561 C 4.16667E-6 0.02521 -0.00313 0.01318 4.16667E-6 0.02636 C 0.00191 0.02567 0.00521 0.02682 0.00573 0.02428 C 0.00885 0.00902 0.00573 0.0074 4.16667E-6 3.36725E-6 Z " pathEditMode="relative" ptsTypes="ffffffffffffff">
                                      <p:cBhvr>
                                        <p:cTn id="14" dur="5000" fill="hold"/>
                                        <p:tgtEl>
                                          <p:spTgt spid="122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repeatCount="500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1.94265E-6 C -0.00191 -0.00185 -0.0033 -0.00439 -0.00555 -0.00532 C -0.01302 -0.00833 -0.00764 0.00463 -0.00694 0.0074 C -0.0092 0.01896 -0.00746 0.01503 -0.00955 0.00925 C -0.0151 -0.00601 -0.01111 0.00879 -0.01094 0.00925 C -0.01233 0.00994 -0.01458 0.01295 -0.0151 0.0111 C -0.01615 0.00694 -0.01441 0.00231 -0.01371 -0.00185 C -0.01354 -0.00301 -0.01371 0.00069 -0.01371 0.00185 " pathEditMode="relative" ptsTypes="fffffffA">
                                      <p:cBhvr>
                                        <p:cTn id="18" dur="2000" fill="hold"/>
                                        <p:tgtEl>
                                          <p:spTgt spid="122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55" name="Picture 39" descr="anh dong 13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66434"/>
            <a:ext cx="18288000" cy="10629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57" name="Picture 41" descr="Untitle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21" t="12500" r="28021" b="72917"/>
          <a:stretch>
            <a:fillRect/>
          </a:stretch>
        </p:blipFill>
        <p:spPr bwMode="auto">
          <a:xfrm>
            <a:off x="0" y="-336177"/>
            <a:ext cx="18288000" cy="48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21042009041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0" t="35001" r="13750"/>
          <a:stretch>
            <a:fillRect/>
          </a:stretch>
        </p:blipFill>
        <p:spPr bwMode="auto">
          <a:xfrm>
            <a:off x="4686300" y="7200900"/>
            <a:ext cx="29718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9" name="AutoShape 21"/>
          <p:cNvSpPr>
            <a:spLocks noChangeArrowheads="1"/>
          </p:cNvSpPr>
          <p:nvPr/>
        </p:nvSpPr>
        <p:spPr bwMode="auto">
          <a:xfrm>
            <a:off x="9258300" y="0"/>
            <a:ext cx="2857500" cy="1257300"/>
          </a:xfrm>
          <a:prstGeom prst="cloudCallout">
            <a:avLst>
              <a:gd name="adj1" fmla="val -40917"/>
              <a:gd name="adj2" fmla="val 14204"/>
            </a:avLst>
          </a:prstGeom>
          <a:gradFill rotWithShape="1">
            <a:gsLst>
              <a:gs pos="0">
                <a:schemeClr val="bg1"/>
              </a:gs>
              <a:gs pos="100000">
                <a:srgbClr val="99CCF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sz="2700"/>
          </a:p>
        </p:txBody>
      </p:sp>
      <p:sp>
        <p:nvSpPr>
          <p:cNvPr id="9230" name="AutoShape 22"/>
          <p:cNvSpPr>
            <a:spLocks noChangeArrowheads="1"/>
          </p:cNvSpPr>
          <p:nvPr/>
        </p:nvSpPr>
        <p:spPr bwMode="auto">
          <a:xfrm>
            <a:off x="12230100" y="342900"/>
            <a:ext cx="2628900" cy="1028700"/>
          </a:xfrm>
          <a:prstGeom prst="cloudCallout">
            <a:avLst>
              <a:gd name="adj1" fmla="val -18477"/>
              <a:gd name="adj2" fmla="val -3472"/>
            </a:avLst>
          </a:prstGeom>
          <a:gradFill rotWithShape="1">
            <a:gsLst>
              <a:gs pos="0">
                <a:srgbClr val="FFFF66"/>
              </a:gs>
              <a:gs pos="50000">
                <a:srgbClr val="FF66FF"/>
              </a:gs>
              <a:gs pos="100000">
                <a:srgbClr val="FFFF66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sz="2700"/>
          </a:p>
        </p:txBody>
      </p:sp>
      <p:sp>
        <p:nvSpPr>
          <p:cNvPr id="9231" name="AutoShape 23"/>
          <p:cNvSpPr>
            <a:spLocks noChangeArrowheads="1"/>
          </p:cNvSpPr>
          <p:nvPr/>
        </p:nvSpPr>
        <p:spPr bwMode="auto">
          <a:xfrm>
            <a:off x="3200400" y="0"/>
            <a:ext cx="4800600" cy="1600200"/>
          </a:xfrm>
          <a:prstGeom prst="cloudCallout">
            <a:avLst>
              <a:gd name="adj1" fmla="val -11903"/>
              <a:gd name="adj2" fmla="val 12796"/>
            </a:avLst>
          </a:prstGeom>
          <a:gradFill rotWithShape="1">
            <a:gsLst>
              <a:gs pos="0">
                <a:srgbClr val="FC9204"/>
              </a:gs>
              <a:gs pos="100000">
                <a:srgbClr val="FFFFCC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sz="2700"/>
          </a:p>
        </p:txBody>
      </p:sp>
      <p:sp>
        <p:nvSpPr>
          <p:cNvPr id="9232" name="AutoShape 24"/>
          <p:cNvSpPr>
            <a:spLocks noChangeArrowheads="1"/>
          </p:cNvSpPr>
          <p:nvPr/>
        </p:nvSpPr>
        <p:spPr bwMode="auto">
          <a:xfrm>
            <a:off x="14516100" y="1485900"/>
            <a:ext cx="1828800" cy="685800"/>
          </a:xfrm>
          <a:prstGeom prst="cloudCallout">
            <a:avLst>
              <a:gd name="adj1" fmla="val -217056"/>
              <a:gd name="adj2" fmla="val 534375"/>
            </a:avLst>
          </a:prstGeom>
          <a:gradFill rotWithShape="1"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sz="2700"/>
          </a:p>
        </p:txBody>
      </p:sp>
      <p:sp>
        <p:nvSpPr>
          <p:cNvPr id="9233" name="AutoShape 25"/>
          <p:cNvSpPr>
            <a:spLocks noChangeArrowheads="1"/>
          </p:cNvSpPr>
          <p:nvPr/>
        </p:nvSpPr>
        <p:spPr bwMode="auto">
          <a:xfrm>
            <a:off x="11544300" y="4000500"/>
            <a:ext cx="1485900" cy="685800"/>
          </a:xfrm>
          <a:prstGeom prst="cloudCallout">
            <a:avLst>
              <a:gd name="adj1" fmla="val -124838"/>
              <a:gd name="adj2" fmla="val 67708"/>
            </a:avLst>
          </a:prstGeom>
          <a:gradFill rotWithShape="1">
            <a:gsLst>
              <a:gs pos="0">
                <a:schemeClr val="bg1"/>
              </a:gs>
              <a:gs pos="100000">
                <a:srgbClr val="99CCF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sz="2700"/>
          </a:p>
        </p:txBody>
      </p:sp>
      <p:sp>
        <p:nvSpPr>
          <p:cNvPr id="9234" name="AutoShape 26"/>
          <p:cNvSpPr>
            <a:spLocks noChangeArrowheads="1"/>
          </p:cNvSpPr>
          <p:nvPr/>
        </p:nvSpPr>
        <p:spPr bwMode="auto">
          <a:xfrm>
            <a:off x="4914900" y="1943100"/>
            <a:ext cx="1828800" cy="571500"/>
          </a:xfrm>
          <a:prstGeom prst="cloudCallout">
            <a:avLst>
              <a:gd name="adj1" fmla="val -35417"/>
              <a:gd name="adj2" fmla="val 3333"/>
            </a:avLst>
          </a:prstGeom>
          <a:gradFill rotWithShape="1">
            <a:gsLst>
              <a:gs pos="0">
                <a:schemeClr val="bg1"/>
              </a:gs>
              <a:gs pos="100000">
                <a:srgbClr val="99CCF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sz="2700"/>
          </a:p>
        </p:txBody>
      </p:sp>
      <p:sp>
        <p:nvSpPr>
          <p:cNvPr id="9235" name="AutoShape 27"/>
          <p:cNvSpPr>
            <a:spLocks noChangeArrowheads="1"/>
          </p:cNvSpPr>
          <p:nvPr/>
        </p:nvSpPr>
        <p:spPr bwMode="auto">
          <a:xfrm>
            <a:off x="10401300" y="1371600"/>
            <a:ext cx="1714500" cy="571500"/>
          </a:xfrm>
          <a:prstGeom prst="cloudCallout">
            <a:avLst>
              <a:gd name="adj1" fmla="val 1528"/>
              <a:gd name="adj2" fmla="val 27500"/>
            </a:avLst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sz="2700"/>
          </a:p>
        </p:txBody>
      </p:sp>
      <p:sp>
        <p:nvSpPr>
          <p:cNvPr id="9236" name="AutoShape 28"/>
          <p:cNvSpPr>
            <a:spLocks noChangeArrowheads="1"/>
          </p:cNvSpPr>
          <p:nvPr/>
        </p:nvSpPr>
        <p:spPr bwMode="auto">
          <a:xfrm>
            <a:off x="14287500" y="4572000"/>
            <a:ext cx="1714500" cy="685800"/>
          </a:xfrm>
          <a:prstGeom prst="cloudCallout">
            <a:avLst>
              <a:gd name="adj1" fmla="val -121528"/>
              <a:gd name="adj2" fmla="val -382292"/>
            </a:avLst>
          </a:prstGeom>
          <a:gradFill rotWithShape="1">
            <a:gsLst>
              <a:gs pos="0">
                <a:schemeClr val="bg1"/>
              </a:gs>
              <a:gs pos="100000">
                <a:srgbClr val="99CCF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sz="2700"/>
          </a:p>
        </p:txBody>
      </p:sp>
      <p:sp>
        <p:nvSpPr>
          <p:cNvPr id="9238" name="Cloud"/>
          <p:cNvSpPr>
            <a:spLocks noChangeAspect="1" noEditPoints="1" noChangeArrowheads="1"/>
          </p:cNvSpPr>
          <p:nvPr/>
        </p:nvSpPr>
        <p:spPr bwMode="auto">
          <a:xfrm>
            <a:off x="2286000" y="1600200"/>
            <a:ext cx="3086100" cy="1726407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33CCFF"/>
          </a:solidFill>
          <a:ln w="9525">
            <a:solidFill>
              <a:srgbClr val="FFFF66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 sz="2700"/>
          </a:p>
        </p:txBody>
      </p:sp>
      <p:sp>
        <p:nvSpPr>
          <p:cNvPr id="9245" name="Cloud"/>
          <p:cNvSpPr>
            <a:spLocks noChangeAspect="1" noEditPoints="1" noChangeArrowheads="1"/>
          </p:cNvSpPr>
          <p:nvPr/>
        </p:nvSpPr>
        <p:spPr bwMode="auto">
          <a:xfrm>
            <a:off x="7086600" y="1143000"/>
            <a:ext cx="2983707" cy="1088232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FFFF66"/>
          </a:solidFill>
          <a:ln w="9525">
            <a:solidFill>
              <a:srgbClr val="FFFF66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 sz="2700"/>
          </a:p>
        </p:txBody>
      </p:sp>
      <p:sp>
        <p:nvSpPr>
          <p:cNvPr id="9250" name="Cloud"/>
          <p:cNvSpPr>
            <a:spLocks noChangeAspect="1" noEditPoints="1" noChangeArrowheads="1"/>
          </p:cNvSpPr>
          <p:nvPr/>
        </p:nvSpPr>
        <p:spPr bwMode="auto">
          <a:xfrm>
            <a:off x="13018297" y="2286000"/>
            <a:ext cx="2983706" cy="1666875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FFFF66"/>
          </a:solidFill>
          <a:ln w="9525">
            <a:solidFill>
              <a:srgbClr val="FFFF66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 sz="2700"/>
          </a:p>
        </p:txBody>
      </p:sp>
      <p:sp>
        <p:nvSpPr>
          <p:cNvPr id="9251" name="Cloud"/>
          <p:cNvSpPr>
            <a:spLocks noChangeAspect="1" noEditPoints="1" noChangeArrowheads="1"/>
          </p:cNvSpPr>
          <p:nvPr/>
        </p:nvSpPr>
        <p:spPr bwMode="auto">
          <a:xfrm>
            <a:off x="7200900" y="-342900"/>
            <a:ext cx="3086100" cy="12573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33CCFF"/>
          </a:solidFill>
          <a:ln w="9525">
            <a:solidFill>
              <a:srgbClr val="FFFF66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 sz="2700"/>
          </a:p>
        </p:txBody>
      </p:sp>
      <p:pic>
        <p:nvPicPr>
          <p:cNvPr id="6" name="Picture 5" descr="sun14[1].gi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76190">
            <a:off x="8229600" y="-685800"/>
            <a:ext cx="4545807" cy="422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5" descr="21042009041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0" t="35001" r="13750"/>
          <a:stretch>
            <a:fillRect/>
          </a:stretch>
        </p:blipFill>
        <p:spPr bwMode="auto">
          <a:xfrm>
            <a:off x="2743200" y="5715000"/>
            <a:ext cx="25146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5" descr="21042009041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0" t="35001" r="13750"/>
          <a:stretch>
            <a:fillRect/>
          </a:stretch>
        </p:blipFill>
        <p:spPr bwMode="auto">
          <a:xfrm>
            <a:off x="6400800" y="5143500"/>
            <a:ext cx="2400300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5" descr="21042009041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0" t="35001" r="13750"/>
          <a:stretch>
            <a:fillRect/>
          </a:stretch>
        </p:blipFill>
        <p:spPr bwMode="auto">
          <a:xfrm>
            <a:off x="10744200" y="4686300"/>
            <a:ext cx="25146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 descr="21042009041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0" t="35001" r="13750"/>
          <a:stretch>
            <a:fillRect/>
          </a:stretch>
        </p:blipFill>
        <p:spPr bwMode="auto">
          <a:xfrm>
            <a:off x="11315700" y="7772400"/>
            <a:ext cx="29718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" descr="21042009041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0" t="35001" r="13750"/>
          <a:stretch>
            <a:fillRect/>
          </a:stretch>
        </p:blipFill>
        <p:spPr bwMode="auto">
          <a:xfrm>
            <a:off x="8229600" y="6286500"/>
            <a:ext cx="2400300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313" name="Group 97"/>
          <p:cNvGrpSpPr>
            <a:grpSpLocks/>
          </p:cNvGrpSpPr>
          <p:nvPr/>
        </p:nvGrpSpPr>
        <p:grpSpPr bwMode="auto">
          <a:xfrm>
            <a:off x="18274284" y="5829302"/>
            <a:ext cx="5257800" cy="2452688"/>
            <a:chOff x="0" y="480"/>
            <a:chExt cx="2208" cy="1030"/>
          </a:xfrm>
        </p:grpSpPr>
        <p:sp>
          <p:nvSpPr>
            <p:cNvPr id="9" name="Cloud 4"/>
            <p:cNvSpPr/>
            <p:nvPr/>
          </p:nvSpPr>
          <p:spPr>
            <a:xfrm>
              <a:off x="864" y="480"/>
              <a:ext cx="1344" cy="528"/>
            </a:xfrm>
            <a:prstGeom prst="cloud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>
                <a:defRPr/>
              </a:pPr>
              <a:endParaRPr lang="en-US" sz="2700"/>
            </a:p>
          </p:txBody>
        </p:sp>
        <p:sp>
          <p:nvSpPr>
            <p:cNvPr id="10" name="Cloud 5"/>
            <p:cNvSpPr/>
            <p:nvPr/>
          </p:nvSpPr>
          <p:spPr>
            <a:xfrm>
              <a:off x="0" y="864"/>
              <a:ext cx="1316" cy="646"/>
            </a:xfrm>
            <a:prstGeom prst="cloud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>
                <a:defRPr/>
              </a:pPr>
              <a:endParaRPr lang="en-US" sz="2700"/>
            </a:p>
          </p:txBody>
        </p:sp>
        <p:pic>
          <p:nvPicPr>
            <p:cNvPr id="9316" name="Picture 2" descr="C:\Users\ADMIN\Desktop\14112011.jpg"/>
            <p:cNvPicPr>
              <a:picLocks noChangeAspect="1" noChangeArrowheads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63858">
              <a:off x="1414" y="497"/>
              <a:ext cx="338" cy="4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317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8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872" y="624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318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9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912" y="1008"/>
              <a:ext cx="136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319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10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152" y="576"/>
              <a:ext cx="142" cy="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320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8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714" y="1200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321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8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92" y="1056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322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10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32" y="1056"/>
              <a:ext cx="142" cy="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1" name="Rectangle 10"/>
          <p:cNvSpPr/>
          <p:nvPr/>
        </p:nvSpPr>
        <p:spPr>
          <a:xfrm>
            <a:off x="114299" y="7677152"/>
            <a:ext cx="10749137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Cháu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đừng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lo - 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ông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Mặt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Trời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nói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ồm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ồm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ông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sẽ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cháu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biến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hơi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Nói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xong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ông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Mặt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Trời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vén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mây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chiếu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thật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nhiều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ánh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sáng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xuống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biển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Xíu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rùng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mình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biến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hơi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chỉ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kịp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nói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biển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:</a:t>
            </a:r>
            <a:b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con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!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chờ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b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32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9365742" y="8296142"/>
            <a:ext cx="9144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7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sz="27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sz="27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7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7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sz="27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7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  <a:br>
              <a:rPr lang="en-US" sz="27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7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sz="27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sz="27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nhập</a:t>
            </a:r>
            <a:r>
              <a:rPr lang="en-US" sz="27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bọn</a:t>
            </a:r>
            <a:r>
              <a:rPr lang="en-US" sz="27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7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7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7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7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27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7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7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sz="27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7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7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27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7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7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7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7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7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7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đám</a:t>
            </a:r>
            <a:r>
              <a:rPr lang="en-US" sz="27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mây</a:t>
            </a:r>
            <a:r>
              <a:rPr lang="en-US" sz="27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mỏng</a:t>
            </a:r>
            <a:r>
              <a:rPr lang="en-US" sz="27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rời</a:t>
            </a:r>
            <a:r>
              <a:rPr lang="en-US" sz="27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7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7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sz="27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7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7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r>
              <a:rPr lang="en-US" sz="27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2700" dirty="0">
              <a:solidFill>
                <a:srgbClr val="FFFF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20889446"/>
      </p:ext>
    </p:extLst>
  </p:cSld>
  <p:clrMapOvr>
    <a:masterClrMapping/>
  </p:clrMapOvr>
  <p:transition advTm="878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9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2.96022E-6 L 0.01666 -0.71601 " pathEditMode="relative" rAng="0" ptsTypes="AA">
                                      <p:cBhvr>
                                        <p:cTn id="10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3" y="-358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2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60962E-6 L -0.00833 -0.95467 " pathEditMode="relative" rAng="0" ptsTypes="AA">
                                      <p:cBhvr>
                                        <p:cTn id="13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7" y="-477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5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3.11748E-6 L -0.00417 -0.68594 " pathEditMode="relative" rAng="0" ptsTypes="AA">
                                      <p:cBhvr>
                                        <p:cTn id="16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" y="-342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18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05458E-6 L 0.00417 -0.77475 " pathEditMode="relative" rAng="0" ptsTypes="AA">
                                      <p:cBhvr>
                                        <p:cTn id="19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" y="-387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21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79278E-7 L -3.33333E-6 -0.6272 " pathEditMode="relative" rAng="0" ptsTypes="AA">
                                      <p:cBhvr>
                                        <p:cTn id="22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13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18000"/>
                            </p:stCondLst>
                            <p:childTnLst>
                              <p:par>
                                <p:cTn id="24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166 -0.02221 L 0.05833 -0.95468 " pathEditMode="relative" rAng="0" ptsTypes="AA">
                                      <p:cBhvr>
                                        <p:cTn id="25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3" y="-466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21000"/>
                            </p:stCondLst>
                            <p:childTnLst>
                              <p:par>
                                <p:cTn id="27" presetID="5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59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3.7037E-7 C 1.25E-6 -0.04676 -0.10534 -0.08264 -0.23346 -0.08264 C -0.36576 -0.08264 -0.47083 -0.04676 -0.47083 3.7037E-7 C -0.47083 0.04676 -0.57617 0.08264 -0.70846 0.08264 C -0.83685 0.08264 -0.94167 0.04676 -0.94167 3.7037E-7 " pathEditMode="relative" rAng="0" ptsTypes="AAAAA">
                                      <p:cBhvr>
                                        <p:cTn id="37" dur="5000" fill="hold"/>
                                        <p:tgtEl>
                                          <p:spTgt spid="93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08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2" descr="671260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9621" y="5605337"/>
            <a:ext cx="2514600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0" y="8458200"/>
            <a:ext cx="68580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/>
          <p:cNvGrpSpPr>
            <a:grpSpLocks/>
          </p:cNvGrpSpPr>
          <p:nvPr/>
        </p:nvGrpSpPr>
        <p:grpSpPr bwMode="auto">
          <a:xfrm rot="-204545">
            <a:off x="14843788" y="1605026"/>
            <a:ext cx="2881313" cy="7429500"/>
            <a:chOff x="2920" y="85"/>
            <a:chExt cx="3176" cy="4235"/>
          </a:xfrm>
        </p:grpSpPr>
        <p:pic>
          <p:nvPicPr>
            <p:cNvPr id="6" name="Picture 5" descr="tan cay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7714034">
              <a:off x="3792" y="-47"/>
              <a:ext cx="1595" cy="18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6" descr="cay3">
              <a:hlinkClick r:id="rId6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0" y="960"/>
              <a:ext cx="3176" cy="33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8" name="Picture 7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15800" y="6972300"/>
            <a:ext cx="68580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44400" y="8458200"/>
            <a:ext cx="68580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3700" y="9486900"/>
            <a:ext cx="68580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9486900"/>
            <a:ext cx="6858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00" y="5372100"/>
            <a:ext cx="68580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2700" y="7200900"/>
            <a:ext cx="68580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0" y="8458200"/>
            <a:ext cx="68580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15800" y="6972300"/>
            <a:ext cx="68580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16200" y="9144000"/>
            <a:ext cx="68580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8900" y="8686800"/>
            <a:ext cx="68580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9486900"/>
            <a:ext cx="6858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6972300"/>
            <a:ext cx="68580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5600" y="6057900"/>
            <a:ext cx="68580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 descr="FLOWR008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1660" y="2711076"/>
            <a:ext cx="971550" cy="194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6700" y="7772400"/>
            <a:ext cx="68580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2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1200" y="8343900"/>
            <a:ext cx="68580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7700" y="8458200"/>
            <a:ext cx="68580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4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58800" y="7429500"/>
            <a:ext cx="68580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5600" y="8001000"/>
            <a:ext cx="68580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8915400"/>
            <a:ext cx="68580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7" descr="621513ozlobi1j4w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4572000"/>
            <a:ext cx="3429000" cy="2659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8" descr="621513ozlobi1j4w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3500" y="3071813"/>
            <a:ext cx="2628900" cy="2040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0" name="Group 29"/>
          <p:cNvGrpSpPr>
            <a:grpSpLocks/>
          </p:cNvGrpSpPr>
          <p:nvPr/>
        </p:nvGrpSpPr>
        <p:grpSpPr bwMode="auto">
          <a:xfrm>
            <a:off x="9326114" y="402494"/>
            <a:ext cx="5257800" cy="2452688"/>
            <a:chOff x="0" y="480"/>
            <a:chExt cx="2208" cy="1030"/>
          </a:xfrm>
        </p:grpSpPr>
        <p:sp>
          <p:nvSpPr>
            <p:cNvPr id="31" name="Cloud 4"/>
            <p:cNvSpPr/>
            <p:nvPr/>
          </p:nvSpPr>
          <p:spPr>
            <a:xfrm>
              <a:off x="864" y="480"/>
              <a:ext cx="1344" cy="528"/>
            </a:xfrm>
            <a:prstGeom prst="cloud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>
                <a:defRPr/>
              </a:pPr>
              <a:endParaRPr lang="en-US" sz="2700"/>
            </a:p>
          </p:txBody>
        </p:sp>
        <p:sp>
          <p:nvSpPr>
            <p:cNvPr id="32" name="Cloud 5"/>
            <p:cNvSpPr/>
            <p:nvPr/>
          </p:nvSpPr>
          <p:spPr>
            <a:xfrm>
              <a:off x="0" y="864"/>
              <a:ext cx="1316" cy="646"/>
            </a:xfrm>
            <a:prstGeom prst="cloud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>
                <a:defRPr/>
              </a:pPr>
              <a:endParaRPr lang="en-US" sz="2700"/>
            </a:p>
          </p:txBody>
        </p:sp>
        <p:pic>
          <p:nvPicPr>
            <p:cNvPr id="33" name="Picture 2" descr="C:\Users\ADMIN\Desktop\14112011.jpg"/>
            <p:cNvPicPr>
              <a:picLocks noChangeAspect="1" noChangeArrowheads="1"/>
            </p:cNvPicPr>
            <p:nvPr/>
          </p:nvPicPr>
          <p:blipFill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63858">
              <a:off x="1414" y="497"/>
              <a:ext cx="338" cy="4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11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872" y="624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5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12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912" y="1008"/>
              <a:ext cx="136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13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152" y="576"/>
              <a:ext cx="142" cy="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7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11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714" y="1200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8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11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92" y="1056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13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32" y="1056"/>
              <a:ext cx="142" cy="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0" name="Group 39"/>
          <p:cNvGrpSpPr>
            <a:grpSpLocks/>
          </p:cNvGrpSpPr>
          <p:nvPr/>
        </p:nvGrpSpPr>
        <p:grpSpPr bwMode="auto">
          <a:xfrm>
            <a:off x="13969568" y="-17706"/>
            <a:ext cx="5257800" cy="2452688"/>
            <a:chOff x="0" y="480"/>
            <a:chExt cx="2208" cy="1030"/>
          </a:xfrm>
        </p:grpSpPr>
        <p:sp>
          <p:nvSpPr>
            <p:cNvPr id="41" name="Cloud 40"/>
            <p:cNvSpPr/>
            <p:nvPr/>
          </p:nvSpPr>
          <p:spPr>
            <a:xfrm>
              <a:off x="864" y="480"/>
              <a:ext cx="1344" cy="528"/>
            </a:xfrm>
            <a:prstGeom prst="cloud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>
                <a:defRPr/>
              </a:pPr>
              <a:endParaRPr lang="en-US" sz="2700"/>
            </a:p>
          </p:txBody>
        </p:sp>
        <p:sp>
          <p:nvSpPr>
            <p:cNvPr id="42" name="Cloud 5"/>
            <p:cNvSpPr/>
            <p:nvPr/>
          </p:nvSpPr>
          <p:spPr>
            <a:xfrm>
              <a:off x="0" y="864"/>
              <a:ext cx="1316" cy="646"/>
            </a:xfrm>
            <a:prstGeom prst="cloud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>
                <a:defRPr/>
              </a:pPr>
              <a:endParaRPr lang="en-US" sz="2700"/>
            </a:p>
          </p:txBody>
        </p:sp>
        <p:pic>
          <p:nvPicPr>
            <p:cNvPr id="43" name="Picture 2" descr="C:\Users\ADMIN\Desktop\14112011.jpg"/>
            <p:cNvPicPr>
              <a:picLocks noChangeAspect="1" noChangeArrowheads="1"/>
            </p:cNvPicPr>
            <p:nvPr/>
          </p:nvPicPr>
          <p:blipFill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63858">
              <a:off x="1414" y="497"/>
              <a:ext cx="338" cy="4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11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872" y="624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12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912" y="1008"/>
              <a:ext cx="136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6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13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152" y="576"/>
              <a:ext cx="142" cy="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7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11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714" y="1200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8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11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92" y="1056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9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13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32" y="1056"/>
              <a:ext cx="142" cy="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50" name="Picture 49" descr="nha2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0683" y="8184357"/>
            <a:ext cx="2728913" cy="2038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50" descr="nha2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15702" y="5257800"/>
            <a:ext cx="2728913" cy="2038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51" descr="nha2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1102" y="3771900"/>
            <a:ext cx="2728913" cy="2038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52" descr="sun14[1].gif"/>
          <p:cNvPicPr>
            <a:picLocks noChangeAspect="1"/>
          </p:cNvPicPr>
          <p:nvPr/>
        </p:nvPicPr>
        <p:blipFill>
          <a:blip r:embed="rId15"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76190">
            <a:off x="3171701" y="-10883"/>
            <a:ext cx="4545807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" name="Rectangle 53"/>
          <p:cNvSpPr/>
          <p:nvPr/>
        </p:nvSpPr>
        <p:spPr>
          <a:xfrm>
            <a:off x="7120331" y="8739378"/>
            <a:ext cx="1112205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nhẹ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nhàng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lướt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lấp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lánh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bạc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toả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tia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chói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chang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oi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  <a:endParaRPr lang="en-US" sz="32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9641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11"/>
    </mc:Choice>
    <mc:Fallback xmlns="">
      <p:transition spd="slow" advTm="25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59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3.33333E-6 C 4.16667E-6 -0.04676 -0.11368 -0.08264 -0.25209 -0.08264 C -0.3948 -0.08264 -0.50834 -0.04676 -0.50834 -3.33333E-6 C -0.50834 0.04676 -0.62201 0.08264 -0.76472 0.08264 C -0.90326 0.08264 -1.01667 0.04676 -1.01667 -3.33333E-6 " pathEditMode="relative" rAng="0" ptsTypes="AAAAA">
                                      <p:cBhvr>
                                        <p:cTn id="9" dur="5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83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0"/>
                            </p:stCondLst>
                            <p:childTnLst>
                              <p:par>
                                <p:cTn id="11" presetID="59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2.59259E-6 C -2.08333E-6 -0.04676 -0.11367 -0.08264 -0.25208 -0.08264 C -0.39479 -0.08264 -0.50833 -0.04676 -0.50833 -2.59259E-6 C -0.50833 0.04676 -0.622 0.08264 -0.76471 0.08264 C -0.90325 0.08264 -1.01666 0.04676 -1.01666 -2.59259E-6 " pathEditMode="relative" rAng="0" ptsTypes="AAAAA">
                                      <p:cBhvr>
                                        <p:cTn id="12" dur="5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83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0"/>
                            </p:stCondLst>
                            <p:childTnLst>
                              <p:par>
                                <p:cTn id="14" presetID="9" presetClass="entr" presetSubtype="0" fill="hold" nodeType="after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3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6" name="Picture 26" descr="anh dong 131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8800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8" name="Picture 28" descr="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11" t="5208" r="40581" b="79167"/>
          <a:stretch>
            <a:fillRect/>
          </a:stretch>
        </p:blipFill>
        <p:spPr bwMode="auto">
          <a:xfrm>
            <a:off x="0" y="0"/>
            <a:ext cx="18288000" cy="560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52" name="Cloud"/>
          <p:cNvSpPr>
            <a:spLocks noChangeAspect="1" noEditPoints="1" noChangeArrowheads="1"/>
          </p:cNvSpPr>
          <p:nvPr/>
        </p:nvSpPr>
        <p:spPr bwMode="auto">
          <a:xfrm>
            <a:off x="12344400" y="2171700"/>
            <a:ext cx="3657600" cy="11430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bg2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 sz="2700"/>
          </a:p>
        </p:txBody>
      </p:sp>
      <p:sp>
        <p:nvSpPr>
          <p:cNvPr id="10253" name="Cloud"/>
          <p:cNvSpPr>
            <a:spLocks noChangeAspect="1" noEditPoints="1" noChangeArrowheads="1"/>
          </p:cNvSpPr>
          <p:nvPr/>
        </p:nvSpPr>
        <p:spPr bwMode="auto">
          <a:xfrm>
            <a:off x="4572000" y="571500"/>
            <a:ext cx="3771900" cy="12573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accent2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 sz="2700"/>
          </a:p>
        </p:txBody>
      </p:sp>
      <p:sp>
        <p:nvSpPr>
          <p:cNvPr id="10254" name="Cloud"/>
          <p:cNvSpPr>
            <a:spLocks noChangeAspect="1" noEditPoints="1" noChangeArrowheads="1"/>
          </p:cNvSpPr>
          <p:nvPr/>
        </p:nvSpPr>
        <p:spPr bwMode="auto">
          <a:xfrm>
            <a:off x="7658100" y="342900"/>
            <a:ext cx="2971800" cy="10287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bg2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 sz="2700"/>
          </a:p>
        </p:txBody>
      </p:sp>
      <p:sp>
        <p:nvSpPr>
          <p:cNvPr id="10256" name="Cloud"/>
          <p:cNvSpPr>
            <a:spLocks noChangeAspect="1" noEditPoints="1" noChangeArrowheads="1"/>
          </p:cNvSpPr>
          <p:nvPr/>
        </p:nvSpPr>
        <p:spPr bwMode="auto">
          <a:xfrm>
            <a:off x="6286500" y="1828800"/>
            <a:ext cx="3771900" cy="10287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bg2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 sz="2700"/>
          </a:p>
        </p:txBody>
      </p:sp>
      <p:sp>
        <p:nvSpPr>
          <p:cNvPr id="10257" name="Cloud"/>
          <p:cNvSpPr>
            <a:spLocks noChangeAspect="1" noEditPoints="1" noChangeArrowheads="1"/>
          </p:cNvSpPr>
          <p:nvPr/>
        </p:nvSpPr>
        <p:spPr bwMode="auto">
          <a:xfrm>
            <a:off x="2628900" y="0"/>
            <a:ext cx="3200400" cy="10287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bg2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 sz="2700"/>
          </a:p>
        </p:txBody>
      </p:sp>
      <p:sp>
        <p:nvSpPr>
          <p:cNvPr id="10260" name="Cloud"/>
          <p:cNvSpPr>
            <a:spLocks noChangeAspect="1" noEditPoints="1" noChangeArrowheads="1"/>
          </p:cNvSpPr>
          <p:nvPr/>
        </p:nvSpPr>
        <p:spPr bwMode="auto">
          <a:xfrm>
            <a:off x="2971800" y="2171700"/>
            <a:ext cx="4229100" cy="1726407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bg2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 sz="2700"/>
          </a:p>
        </p:txBody>
      </p:sp>
      <p:sp>
        <p:nvSpPr>
          <p:cNvPr id="10261" name="Cloud"/>
          <p:cNvSpPr>
            <a:spLocks noChangeAspect="1" noEditPoints="1" noChangeArrowheads="1"/>
          </p:cNvSpPr>
          <p:nvPr/>
        </p:nvSpPr>
        <p:spPr bwMode="auto">
          <a:xfrm>
            <a:off x="10287000" y="0"/>
            <a:ext cx="4229100" cy="11430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bg2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 sz="2700"/>
          </a:p>
        </p:txBody>
      </p:sp>
      <p:sp>
        <p:nvSpPr>
          <p:cNvPr id="10263" name="Cloud"/>
          <p:cNvSpPr>
            <a:spLocks noChangeAspect="1" noEditPoints="1" noChangeArrowheads="1"/>
          </p:cNvSpPr>
          <p:nvPr/>
        </p:nvSpPr>
        <p:spPr bwMode="auto">
          <a:xfrm>
            <a:off x="9258300" y="1371600"/>
            <a:ext cx="3771900" cy="10287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accent2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 sz="2700"/>
          </a:p>
        </p:txBody>
      </p:sp>
      <p:sp>
        <p:nvSpPr>
          <p:cNvPr id="10293" name="Cloud"/>
          <p:cNvSpPr>
            <a:spLocks noChangeAspect="1" noEditPoints="1" noChangeArrowheads="1"/>
          </p:cNvSpPr>
          <p:nvPr/>
        </p:nvSpPr>
        <p:spPr bwMode="auto">
          <a:xfrm>
            <a:off x="2857500" y="1143000"/>
            <a:ext cx="2743200" cy="9144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tx1"/>
          </a:solidFill>
          <a:ln w="9525">
            <a:solidFill>
              <a:srgbClr val="FFFF66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 sz="2700"/>
          </a:p>
        </p:txBody>
      </p:sp>
      <p:sp>
        <p:nvSpPr>
          <p:cNvPr id="10300" name="Cloud"/>
          <p:cNvSpPr>
            <a:spLocks noChangeAspect="1" noEditPoints="1" noChangeArrowheads="1"/>
          </p:cNvSpPr>
          <p:nvPr/>
        </p:nvSpPr>
        <p:spPr bwMode="auto">
          <a:xfrm>
            <a:off x="2743200" y="4343400"/>
            <a:ext cx="2743200" cy="9144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tx1"/>
          </a:solidFill>
          <a:ln w="9525">
            <a:solidFill>
              <a:srgbClr val="FFFF66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 sz="2700"/>
          </a:p>
        </p:txBody>
      </p:sp>
      <p:sp>
        <p:nvSpPr>
          <p:cNvPr id="10301" name="Cloud"/>
          <p:cNvSpPr>
            <a:spLocks noChangeAspect="1" noEditPoints="1" noChangeArrowheads="1"/>
          </p:cNvSpPr>
          <p:nvPr/>
        </p:nvSpPr>
        <p:spPr bwMode="auto">
          <a:xfrm>
            <a:off x="7658100" y="0"/>
            <a:ext cx="2743200" cy="9144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tx1"/>
          </a:solidFill>
          <a:ln w="9525">
            <a:solidFill>
              <a:srgbClr val="FFFF66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 sz="2700"/>
          </a:p>
        </p:txBody>
      </p:sp>
      <p:sp>
        <p:nvSpPr>
          <p:cNvPr id="10302" name="Cloud"/>
          <p:cNvSpPr>
            <a:spLocks noChangeAspect="1" noEditPoints="1" noChangeArrowheads="1"/>
          </p:cNvSpPr>
          <p:nvPr/>
        </p:nvSpPr>
        <p:spPr bwMode="auto">
          <a:xfrm>
            <a:off x="11887200" y="342900"/>
            <a:ext cx="2743200" cy="9144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tx1"/>
          </a:solidFill>
          <a:ln w="9525">
            <a:solidFill>
              <a:srgbClr val="FFFF66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 sz="2700"/>
          </a:p>
        </p:txBody>
      </p:sp>
      <p:sp>
        <p:nvSpPr>
          <p:cNvPr id="10303" name="Cloud"/>
          <p:cNvSpPr>
            <a:spLocks noChangeAspect="1" noEditPoints="1" noChangeArrowheads="1"/>
          </p:cNvSpPr>
          <p:nvPr/>
        </p:nvSpPr>
        <p:spPr bwMode="auto">
          <a:xfrm>
            <a:off x="8115300" y="2514600"/>
            <a:ext cx="3429000" cy="11430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tx1"/>
          </a:solidFill>
          <a:ln w="9525">
            <a:solidFill>
              <a:srgbClr val="FFFF66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 sz="2700"/>
          </a:p>
        </p:txBody>
      </p:sp>
      <p:sp>
        <p:nvSpPr>
          <p:cNvPr id="10304" name="Cloud"/>
          <p:cNvSpPr>
            <a:spLocks noChangeAspect="1" noEditPoints="1" noChangeArrowheads="1"/>
          </p:cNvSpPr>
          <p:nvPr/>
        </p:nvSpPr>
        <p:spPr bwMode="auto">
          <a:xfrm>
            <a:off x="12687300" y="4229100"/>
            <a:ext cx="2743200" cy="9144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tx1"/>
          </a:solidFill>
          <a:ln w="9525">
            <a:solidFill>
              <a:srgbClr val="FFFF66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 sz="2700"/>
          </a:p>
        </p:txBody>
      </p:sp>
      <p:sp>
        <p:nvSpPr>
          <p:cNvPr id="10305" name="Cloud"/>
          <p:cNvSpPr>
            <a:spLocks noChangeAspect="1" noEditPoints="1" noChangeArrowheads="1"/>
          </p:cNvSpPr>
          <p:nvPr/>
        </p:nvSpPr>
        <p:spPr bwMode="auto">
          <a:xfrm>
            <a:off x="3657600" y="2857500"/>
            <a:ext cx="3429000" cy="11430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tx1"/>
          </a:solidFill>
          <a:ln w="9525">
            <a:solidFill>
              <a:srgbClr val="FFFF66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 sz="2700"/>
          </a:p>
        </p:txBody>
      </p:sp>
      <p:grpSp>
        <p:nvGrpSpPr>
          <p:cNvPr id="10306" name="Group 66"/>
          <p:cNvGrpSpPr>
            <a:grpSpLocks/>
          </p:cNvGrpSpPr>
          <p:nvPr/>
        </p:nvGrpSpPr>
        <p:grpSpPr bwMode="auto">
          <a:xfrm>
            <a:off x="4914900" y="3771900"/>
            <a:ext cx="6515100" cy="2628900"/>
            <a:chOff x="0" y="480"/>
            <a:chExt cx="2208" cy="1030"/>
          </a:xfrm>
        </p:grpSpPr>
        <p:sp>
          <p:nvSpPr>
            <p:cNvPr id="2" name="Cloud 4"/>
            <p:cNvSpPr/>
            <p:nvPr/>
          </p:nvSpPr>
          <p:spPr>
            <a:xfrm>
              <a:off x="864" y="480"/>
              <a:ext cx="1344" cy="528"/>
            </a:xfrm>
            <a:prstGeom prst="cloud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>
                <a:defRPr/>
              </a:pPr>
              <a:endParaRPr lang="en-US" sz="2700"/>
            </a:p>
          </p:txBody>
        </p:sp>
        <p:sp>
          <p:nvSpPr>
            <p:cNvPr id="3" name="Cloud 5"/>
            <p:cNvSpPr/>
            <p:nvPr/>
          </p:nvSpPr>
          <p:spPr>
            <a:xfrm>
              <a:off x="0" y="864"/>
              <a:ext cx="1316" cy="646"/>
            </a:xfrm>
            <a:prstGeom prst="cloud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>
                <a:defRPr/>
              </a:pPr>
              <a:endParaRPr lang="en-US" sz="2700"/>
            </a:p>
          </p:txBody>
        </p:sp>
        <p:pic>
          <p:nvPicPr>
            <p:cNvPr id="10309" name="Picture 2" descr="C:\Users\ADMIN\Desktop\14112011.jpg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63858">
              <a:off x="1414" y="497"/>
              <a:ext cx="338" cy="4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10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872" y="624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11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912" y="1008"/>
              <a:ext cx="136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12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152" y="576"/>
              <a:ext cx="142" cy="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13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714" y="1200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14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92" y="1056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15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32" y="1056"/>
              <a:ext cx="142" cy="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0316" name="Group 76"/>
          <p:cNvGrpSpPr>
            <a:grpSpLocks/>
          </p:cNvGrpSpPr>
          <p:nvPr/>
        </p:nvGrpSpPr>
        <p:grpSpPr bwMode="auto">
          <a:xfrm>
            <a:off x="13373100" y="1143002"/>
            <a:ext cx="5257800" cy="2452688"/>
            <a:chOff x="0" y="480"/>
            <a:chExt cx="2208" cy="1030"/>
          </a:xfrm>
        </p:grpSpPr>
        <p:sp>
          <p:nvSpPr>
            <p:cNvPr id="5" name="Cloud 4"/>
            <p:cNvSpPr/>
            <p:nvPr/>
          </p:nvSpPr>
          <p:spPr>
            <a:xfrm>
              <a:off x="864" y="480"/>
              <a:ext cx="1344" cy="528"/>
            </a:xfrm>
            <a:prstGeom prst="cloud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>
                <a:defRPr/>
              </a:pPr>
              <a:endParaRPr lang="en-US" sz="2700"/>
            </a:p>
          </p:txBody>
        </p:sp>
        <p:sp>
          <p:nvSpPr>
            <p:cNvPr id="6" name="Cloud 5"/>
            <p:cNvSpPr/>
            <p:nvPr/>
          </p:nvSpPr>
          <p:spPr>
            <a:xfrm>
              <a:off x="0" y="864"/>
              <a:ext cx="1316" cy="646"/>
            </a:xfrm>
            <a:prstGeom prst="cloud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>
                <a:defRPr/>
              </a:pPr>
              <a:endParaRPr lang="en-US" sz="2700"/>
            </a:p>
          </p:txBody>
        </p:sp>
        <p:pic>
          <p:nvPicPr>
            <p:cNvPr id="10319" name="Picture 2" descr="C:\Users\ADMIN\Desktop\14112011.jpg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63858">
              <a:off x="1414" y="497"/>
              <a:ext cx="338" cy="4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20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872" y="624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21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8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912" y="1008"/>
              <a:ext cx="136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22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152" y="576"/>
              <a:ext cx="142" cy="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23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714" y="1200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24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92" y="1056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25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32" y="1056"/>
              <a:ext cx="142" cy="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326" name="Cloud"/>
          <p:cNvSpPr>
            <a:spLocks noChangeAspect="1" noEditPoints="1" noChangeArrowheads="1"/>
          </p:cNvSpPr>
          <p:nvPr/>
        </p:nvSpPr>
        <p:spPr bwMode="auto">
          <a:xfrm>
            <a:off x="11430000" y="2628900"/>
            <a:ext cx="2743200" cy="9144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tx1"/>
          </a:solidFill>
          <a:ln w="9525">
            <a:solidFill>
              <a:srgbClr val="FFFF66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 sz="2700"/>
          </a:p>
        </p:txBody>
      </p:sp>
      <p:sp>
        <p:nvSpPr>
          <p:cNvPr id="10327" name="Cloud"/>
          <p:cNvSpPr>
            <a:spLocks noChangeAspect="1" noEditPoints="1" noChangeArrowheads="1"/>
          </p:cNvSpPr>
          <p:nvPr/>
        </p:nvSpPr>
        <p:spPr bwMode="auto">
          <a:xfrm>
            <a:off x="5257800" y="1257300"/>
            <a:ext cx="3429000" cy="11430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tx1"/>
          </a:solidFill>
          <a:ln w="9525">
            <a:solidFill>
              <a:srgbClr val="FFFF66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 sz="2700"/>
          </a:p>
        </p:txBody>
      </p:sp>
      <p:sp>
        <p:nvSpPr>
          <p:cNvPr id="10328" name="Cloud"/>
          <p:cNvSpPr>
            <a:spLocks noChangeAspect="1" noEditPoints="1" noChangeArrowheads="1"/>
          </p:cNvSpPr>
          <p:nvPr/>
        </p:nvSpPr>
        <p:spPr bwMode="auto">
          <a:xfrm>
            <a:off x="8572500" y="1371600"/>
            <a:ext cx="2743200" cy="9144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tx1"/>
          </a:solidFill>
          <a:ln w="9525">
            <a:solidFill>
              <a:srgbClr val="FFFF66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 sz="2700"/>
          </a:p>
        </p:txBody>
      </p:sp>
      <p:pic>
        <p:nvPicPr>
          <p:cNvPr id="10329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3702" y="1600200"/>
            <a:ext cx="242888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0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6815" y="1714500"/>
            <a:ext cx="242888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1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502" y="1485900"/>
            <a:ext cx="242888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2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7902" y="2743200"/>
            <a:ext cx="242888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3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1102" y="228600"/>
            <a:ext cx="338138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4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44602" y="2971800"/>
            <a:ext cx="338138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5" name="Picture 2" descr="C:\Users\ADMIN\Desktop\14112011.jp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3858">
            <a:off x="4850607" y="2978945"/>
            <a:ext cx="616743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6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6902" y="3086100"/>
            <a:ext cx="242888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7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58702" y="2971800"/>
            <a:ext cx="242888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8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01702" y="4457700"/>
            <a:ext cx="242888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9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44502" y="571500"/>
            <a:ext cx="338138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6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1202" y="1600200"/>
            <a:ext cx="242888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7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2702" y="2743200"/>
            <a:ext cx="242888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8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7902" y="1714500"/>
            <a:ext cx="242888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446378" y="6286500"/>
            <a:ext cx="12324422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Bỗng</a:t>
            </a:r>
            <a:r>
              <a:rPr lang="en-US" sz="3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3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cơn</a:t>
            </a:r>
            <a:r>
              <a:rPr lang="en-US" sz="3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3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lạnh</a:t>
            </a:r>
            <a:r>
              <a:rPr lang="en-US" sz="3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thổi</a:t>
            </a:r>
            <a:r>
              <a:rPr lang="en-US" sz="3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sz="3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sz="3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sz="3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reo </a:t>
            </a:r>
            <a:r>
              <a:rPr lang="en-US" sz="36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3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  <a:br>
              <a:rPr lang="en-US" sz="3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Mát</a:t>
            </a:r>
            <a:r>
              <a:rPr lang="en-US" sz="3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3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r>
              <a:rPr lang="en-US" sz="3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! </a:t>
            </a:r>
            <a:r>
              <a:rPr lang="en-US" sz="36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Mát</a:t>
            </a:r>
            <a:r>
              <a:rPr lang="en-US" sz="3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br>
              <a:rPr lang="en-US" sz="3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sz="3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sz="3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nhảy</a:t>
            </a:r>
            <a:r>
              <a:rPr lang="en-US" sz="3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nhót</a:t>
            </a:r>
            <a:r>
              <a:rPr lang="en-US" sz="3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múa</a:t>
            </a:r>
            <a:r>
              <a:rPr lang="en-US" sz="3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</a:t>
            </a:r>
            <a:r>
              <a:rPr lang="en-US" sz="3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3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3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3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3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3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lạnh</a:t>
            </a:r>
            <a:r>
              <a:rPr lang="en-US" sz="3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</a:t>
            </a:r>
            <a:r>
              <a:rPr lang="en-US" sz="36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Xíu</a:t>
            </a:r>
            <a:r>
              <a:rPr lang="en-US" sz="36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thấy</a:t>
            </a:r>
            <a:r>
              <a:rPr lang="en-US" sz="36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rét</a:t>
            </a:r>
            <a:r>
              <a:rPr lang="en-US" sz="36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36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en-US" sz="36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</a:t>
            </a:r>
            <a:r>
              <a:rPr lang="en-US" sz="36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cũng</a:t>
            </a:r>
            <a:r>
              <a:rPr lang="en-US" sz="36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thấy</a:t>
            </a:r>
            <a:r>
              <a:rPr lang="en-US" sz="36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rét</a:t>
            </a:r>
            <a:r>
              <a:rPr lang="en-US" sz="36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36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Chúng</a:t>
            </a:r>
            <a:r>
              <a:rPr lang="en-US" sz="36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xích</a:t>
            </a:r>
            <a:r>
              <a:rPr lang="en-US" sz="36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lại</a:t>
            </a:r>
            <a:r>
              <a:rPr lang="en-US" sz="36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gần</a:t>
            </a:r>
            <a:r>
              <a:rPr lang="en-US" sz="36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nhau</a:t>
            </a:r>
            <a:r>
              <a:rPr lang="en-US" sz="36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36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36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khối</a:t>
            </a:r>
            <a:r>
              <a:rPr lang="en-US" sz="36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đông</a:t>
            </a:r>
            <a:r>
              <a:rPr lang="en-US" sz="36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đặc</a:t>
            </a:r>
            <a:r>
              <a:rPr lang="en-US" sz="36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toàn</a:t>
            </a:r>
            <a:r>
              <a:rPr lang="en-US" sz="36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36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</a:t>
            </a:r>
            <a:r>
              <a:rPr lang="en-US" sz="36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bé</a:t>
            </a:r>
            <a:r>
              <a:rPr lang="en-US" sz="36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giọt</a:t>
            </a:r>
            <a:r>
              <a:rPr lang="en-US" sz="36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36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nhỏ</a:t>
            </a:r>
            <a:r>
              <a:rPr lang="en-US" sz="36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li </a:t>
            </a:r>
            <a:r>
              <a:rPr lang="en-US" sz="36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</a:t>
            </a:r>
            <a:r>
              <a:rPr lang="en-US" sz="36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36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Bọn</a:t>
            </a:r>
            <a:r>
              <a:rPr lang="en-US" sz="36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</a:t>
            </a:r>
            <a:r>
              <a:rPr lang="en-US" sz="36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Xíu</a:t>
            </a:r>
            <a:r>
              <a:rPr lang="en-US" sz="36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36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bay </a:t>
            </a:r>
            <a:r>
              <a:rPr lang="en-US" sz="36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cao</a:t>
            </a:r>
            <a:r>
              <a:rPr lang="en-US" sz="36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lên</a:t>
            </a:r>
            <a:r>
              <a:rPr lang="en-US" sz="36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36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nữa</a:t>
            </a:r>
            <a:r>
              <a:rPr lang="en-US" sz="36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chúng</a:t>
            </a:r>
            <a:r>
              <a:rPr lang="en-US" sz="36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xà</a:t>
            </a:r>
            <a:r>
              <a:rPr lang="en-US" sz="36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xuống</a:t>
            </a:r>
            <a:r>
              <a:rPr lang="en-US" sz="36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thấp</a:t>
            </a:r>
            <a:r>
              <a:rPr lang="en-US" sz="36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thấp</a:t>
            </a:r>
            <a:r>
              <a:rPr lang="en-US" sz="36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dần</a:t>
            </a:r>
            <a:r>
              <a:rPr lang="en-US" sz="36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br>
              <a:rPr lang="en-US" sz="3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36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6301189"/>
      </p:ext>
    </p:extLst>
  </p:cSld>
  <p:clrMapOvr>
    <a:masterClrMapping/>
  </p:clrMapOvr>
  <p:transition advTm="45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" dur="500"/>
                                        <p:tgtEl>
                                          <p:spTgt spid="102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5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9" dur="500"/>
                                        <p:tgtEl>
                                          <p:spTgt spid="103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5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2" dur="500"/>
                                        <p:tgtEl>
                                          <p:spTgt spid="103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5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5" dur="500"/>
                                        <p:tgtEl>
                                          <p:spTgt spid="103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5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8" dur="500"/>
                                        <p:tgtEl>
                                          <p:spTgt spid="103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5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1" dur="500"/>
                                        <p:tgtEl>
                                          <p:spTgt spid="103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5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4" dur="500"/>
                                        <p:tgtEl>
                                          <p:spTgt spid="103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02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02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02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02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102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02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102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102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102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102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102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02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102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102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102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102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9" presetID="9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" dur="2000"/>
                                        <p:tgtEl>
                                          <p:spTgt spid="10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4" dur="2000"/>
                                        <p:tgtEl>
                                          <p:spTgt spid="10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2000"/>
                                        <p:tgtEl>
                                          <p:spTgt spid="10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0" dur="2000"/>
                                        <p:tgtEl>
                                          <p:spTgt spid="10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3" dur="2000"/>
                                        <p:tgtEl>
                                          <p:spTgt spid="10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6" dur="2000"/>
                                        <p:tgtEl>
                                          <p:spTgt spid="10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9" dur="2000"/>
                                        <p:tgtEl>
                                          <p:spTgt spid="10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2" dur="2000"/>
                                        <p:tgtEl>
                                          <p:spTgt spid="10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84" dur="100" fill="hold"/>
                                        <p:tgtEl>
                                          <p:spTgt spid="1030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85" dur="100" fill="hold"/>
                                        <p:tgtEl>
                                          <p:spTgt spid="1030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6" dur="100" fill="hold"/>
                                        <p:tgtEl>
                                          <p:spTgt spid="1030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7" dur="100" fill="hold"/>
                                        <p:tgtEl>
                                          <p:spTgt spid="1030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8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94" presetID="22" presetClass="entr" presetSubtype="8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6" dur="2000"/>
                                        <p:tgtEl>
                                          <p:spTgt spid="10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9" dur="2000"/>
                                        <p:tgtEl>
                                          <p:spTgt spid="10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2" dur="2000"/>
                                        <p:tgtEl>
                                          <p:spTgt spid="103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5" dur="2000"/>
                                        <p:tgtEl>
                                          <p:spTgt spid="103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8" dur="2000"/>
                                        <p:tgtEl>
                                          <p:spTgt spid="10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1" dur="2000"/>
                                        <p:tgtEl>
                                          <p:spTgt spid="10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4" dur="2000"/>
                                        <p:tgtEl>
                                          <p:spTgt spid="10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16" presetID="24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to="" calcmode="lin" valueType="num">
                                      <p:cBhvr>
                                        <p:cTn id="117" dur="1"/>
                                        <p:tgtEl>
                                          <p:spTgt spid="1030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20" dur="50" fill="hold"/>
                                        <p:tgtEl>
                                          <p:spTgt spid="1029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animClr clrSpc="rgb" dir="cw">
                                      <p:cBhvr>
                                        <p:cTn id="121" dur="50" fill="hold"/>
                                        <p:tgtEl>
                                          <p:spTgt spid="1029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122" dur="50" fill="hold"/>
                                        <p:tgtEl>
                                          <p:spTgt spid="1029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3" dur="50" fill="hold"/>
                                        <p:tgtEl>
                                          <p:spTgt spid="1029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24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5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2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6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7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02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8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9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0" dur="100" fill="hold"/>
                                        <p:tgtEl>
                                          <p:spTgt spid="1030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animClr clrSpc="rgb" dir="cw">
                                      <p:cBhvr>
                                        <p:cTn id="131" dur="100" fill="hold"/>
                                        <p:tgtEl>
                                          <p:spTgt spid="103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132" dur="100" fill="hold"/>
                                        <p:tgtEl>
                                          <p:spTgt spid="103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3" dur="100" fill="hold"/>
                                        <p:tgtEl>
                                          <p:spTgt spid="1030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9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0" dur="100" fill="hold"/>
                                        <p:tgtEl>
                                          <p:spTgt spid="1030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animClr clrSpc="rgb" dir="cw">
                                      <p:cBhvr>
                                        <p:cTn id="141" dur="100" fill="hold"/>
                                        <p:tgtEl>
                                          <p:spTgt spid="1030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142" dur="100" fill="hold"/>
                                        <p:tgtEl>
                                          <p:spTgt spid="1030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3" dur="100" fill="hold"/>
                                        <p:tgtEl>
                                          <p:spTgt spid="1030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4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9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0" dur="100" fill="hold"/>
                                        <p:tgtEl>
                                          <p:spTgt spid="1030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animClr clrSpc="rgb" dir="cw">
                                      <p:cBhvr>
                                        <p:cTn id="151" dur="100" fill="hold"/>
                                        <p:tgtEl>
                                          <p:spTgt spid="1030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152" dur="100" fill="hold"/>
                                        <p:tgtEl>
                                          <p:spTgt spid="1030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3" dur="100" fill="hold"/>
                                        <p:tgtEl>
                                          <p:spTgt spid="1030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9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0" dur="100" fill="hold"/>
                                        <p:tgtEl>
                                          <p:spTgt spid="1030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animClr clrSpc="rgb" dir="cw">
                                      <p:cBhvr>
                                        <p:cTn id="161" dur="100" fill="hold"/>
                                        <p:tgtEl>
                                          <p:spTgt spid="1030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162" dur="100" fill="hold"/>
                                        <p:tgtEl>
                                          <p:spTgt spid="1030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3" dur="100" fill="hold"/>
                                        <p:tgtEl>
                                          <p:spTgt spid="1030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6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9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0" dur="100" fill="hold"/>
                                        <p:tgtEl>
                                          <p:spTgt spid="1030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animClr clrSpc="rgb" dir="cw">
                                      <p:cBhvr>
                                        <p:cTn id="171" dur="100" fill="hold"/>
                                        <p:tgtEl>
                                          <p:spTgt spid="1030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172" dur="100" fill="hold"/>
                                        <p:tgtEl>
                                          <p:spTgt spid="1030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3" dur="100" fill="hold"/>
                                        <p:tgtEl>
                                          <p:spTgt spid="1030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7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9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0" dur="100" fill="hold"/>
                                        <p:tgtEl>
                                          <p:spTgt spid="1030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animClr clrSpc="rgb" dir="cw">
                                      <p:cBhvr>
                                        <p:cTn id="181" dur="100" fill="hold"/>
                                        <p:tgtEl>
                                          <p:spTgt spid="1030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182" dur="100" fill="hold"/>
                                        <p:tgtEl>
                                          <p:spTgt spid="1030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3" dur="100" fill="hold"/>
                                        <p:tgtEl>
                                          <p:spTgt spid="1030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8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9" presetID="59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022E-16 -1.27168E-6 C -1.11022E-16 -0.0467 -0.11372 -0.08254 -0.25208 -0.08254 C -0.39479 -0.08254 -0.50833 -0.0467 -0.50833 -1.27168E-6 C -0.50833 0.04671 -0.62205 0.08254 -0.76476 0.08254 C -0.9033 0.08254 -1.01667 0.04671 -1.01667 -1.27168E-6 " pathEditMode="relative" rAng="0" ptsTypes="fffff">
                                      <p:cBhvr>
                                        <p:cTn id="190" dur="5000" fill="hold"/>
                                        <p:tgtEl>
                                          <p:spTgt spid="103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833" y="0"/>
                                    </p:animMotion>
                                  </p:childTnLst>
                                </p:cTn>
                              </p:par>
                              <p:par>
                                <p:cTn id="191" presetID="5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92" dur="500"/>
                                        <p:tgtEl>
                                          <p:spTgt spid="103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6" dur="2000"/>
                                        <p:tgtEl>
                                          <p:spTgt spid="10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7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8" dur="100" fill="hold"/>
                                        <p:tgtEl>
                                          <p:spTgt spid="103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animClr clrSpc="rgb" dir="cw">
                                      <p:cBhvr>
                                        <p:cTn id="199" dur="100" fill="hold"/>
                                        <p:tgtEl>
                                          <p:spTgt spid="103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200" dur="100" fill="hold"/>
                                        <p:tgtEl>
                                          <p:spTgt spid="103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1" dur="100" fill="hold"/>
                                        <p:tgtEl>
                                          <p:spTgt spid="103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0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7" presetID="5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08" dur="500"/>
                                        <p:tgtEl>
                                          <p:spTgt spid="103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0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2" dur="2000"/>
                                        <p:tgtEl>
                                          <p:spTgt spid="103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3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4" dur="100" fill="hold"/>
                                        <p:tgtEl>
                                          <p:spTgt spid="103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animClr clrSpc="rgb" dir="cw">
                                      <p:cBhvr>
                                        <p:cTn id="215" dur="100" fill="hold"/>
                                        <p:tgtEl>
                                          <p:spTgt spid="103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216" dur="100" fill="hold"/>
                                        <p:tgtEl>
                                          <p:spTgt spid="103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7" dur="100" fill="hold"/>
                                        <p:tgtEl>
                                          <p:spTgt spid="103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3" presetID="5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24" dur="500"/>
                                        <p:tgtEl>
                                          <p:spTgt spid="103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6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8" dur="2000"/>
                                        <p:tgtEl>
                                          <p:spTgt spid="103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9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30" dur="100" fill="hold"/>
                                        <p:tgtEl>
                                          <p:spTgt spid="103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animClr clrSpc="rgb" dir="cw">
                                      <p:cBhvr>
                                        <p:cTn id="231" dur="100" fill="hold"/>
                                        <p:tgtEl>
                                          <p:spTgt spid="103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232" dur="100" fill="hold"/>
                                        <p:tgtEl>
                                          <p:spTgt spid="103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3" dur="100" fill="hold"/>
                                        <p:tgtEl>
                                          <p:spTgt spid="103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52" grpId="0" animBg="1"/>
      <p:bldP spid="10252" grpId="1" animBg="1"/>
      <p:bldP spid="10253" grpId="0" animBg="1"/>
      <p:bldP spid="10253" grpId="1" animBg="1"/>
      <p:bldP spid="10254" grpId="0" animBg="1"/>
      <p:bldP spid="10254" grpId="1" animBg="1"/>
      <p:bldP spid="10256" grpId="0" animBg="1"/>
      <p:bldP spid="10256" grpId="1" animBg="1"/>
      <p:bldP spid="10257" grpId="0" animBg="1"/>
      <p:bldP spid="10257" grpId="1" animBg="1"/>
      <p:bldP spid="10260" grpId="0" animBg="1"/>
      <p:bldP spid="10260" grpId="1" animBg="1"/>
      <p:bldP spid="10261" grpId="0" animBg="1"/>
      <p:bldP spid="10261" grpId="1" animBg="1"/>
      <p:bldP spid="10263" grpId="0" animBg="1"/>
      <p:bldP spid="10263" grpId="1" animBg="1"/>
      <p:bldP spid="10293" grpId="0" animBg="1"/>
      <p:bldP spid="10293" grpId="1" animBg="1"/>
      <p:bldP spid="10293" grpId="2" animBg="1"/>
      <p:bldP spid="10300" grpId="0" animBg="1"/>
      <p:bldP spid="10300" grpId="1" animBg="1"/>
      <p:bldP spid="10300" grpId="2" animBg="1"/>
      <p:bldP spid="10301" grpId="0" animBg="1"/>
      <p:bldP spid="10301" grpId="1" animBg="1"/>
      <p:bldP spid="10301" grpId="2" animBg="1"/>
      <p:bldP spid="10302" grpId="0" animBg="1"/>
      <p:bldP spid="10302" grpId="1" animBg="1"/>
      <p:bldP spid="10302" grpId="2" animBg="1"/>
      <p:bldP spid="10303" grpId="0" animBg="1"/>
      <p:bldP spid="10303" grpId="1" animBg="1"/>
      <p:bldP spid="10303" grpId="2" animBg="1"/>
      <p:bldP spid="10304" grpId="0" animBg="1"/>
      <p:bldP spid="10304" grpId="1" animBg="1"/>
      <p:bldP spid="10304" grpId="2" animBg="1"/>
      <p:bldP spid="10305" grpId="0" animBg="1"/>
      <p:bldP spid="10305" grpId="1" animBg="1"/>
      <p:bldP spid="10305" grpId="2" animBg="1"/>
      <p:bldP spid="10326" grpId="0" animBg="1"/>
      <p:bldP spid="10326" grpId="1" animBg="1"/>
      <p:bldP spid="10326" grpId="2" animBg="1"/>
      <p:bldP spid="10327" grpId="0" animBg="1"/>
      <p:bldP spid="10327" grpId="1" animBg="1"/>
      <p:bldP spid="10327" grpId="2" animBg="1"/>
      <p:bldP spid="10328" grpId="0" animBg="1"/>
      <p:bldP spid="10328" grpId="1" animBg="1"/>
      <p:bldP spid="10328" grpId="2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2" name="Picture 2" descr="C:\Users\ADMIN\Desktop\Picture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3" name="Picture 2" descr="b-00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88000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3734" name="Group 7"/>
          <p:cNvGrpSpPr>
            <a:grpSpLocks/>
          </p:cNvGrpSpPr>
          <p:nvPr/>
        </p:nvGrpSpPr>
        <p:grpSpPr bwMode="auto">
          <a:xfrm>
            <a:off x="2514602" y="0"/>
            <a:ext cx="6569870" cy="2971800"/>
            <a:chOff x="2755669" y="2716921"/>
            <a:chExt cx="3535680" cy="1585336"/>
          </a:xfrm>
        </p:grpSpPr>
        <p:sp>
          <p:nvSpPr>
            <p:cNvPr id="2" name="Cloud 8"/>
            <p:cNvSpPr>
              <a:spLocks noChangeArrowheads="1"/>
            </p:cNvSpPr>
            <p:nvPr/>
          </p:nvSpPr>
          <p:spPr bwMode="auto">
            <a:xfrm>
              <a:off x="4157749" y="2716921"/>
              <a:ext cx="2133600" cy="838200"/>
            </a:xfrm>
            <a:custGeom>
              <a:avLst/>
              <a:gdLst>
                <a:gd name="T0" fmla="*/ 2131822 w 43200"/>
                <a:gd name="T1" fmla="*/ 419100 h 43200"/>
                <a:gd name="T2" fmla="*/ 1066800 w 43200"/>
                <a:gd name="T3" fmla="*/ 837307 h 43200"/>
                <a:gd name="T4" fmla="*/ 6618 w 43200"/>
                <a:gd name="T5" fmla="*/ 419100 h 43200"/>
                <a:gd name="T6" fmla="*/ 1066800 w 43200"/>
                <a:gd name="T7" fmla="*/ 47925 h 43200"/>
                <a:gd name="T8" fmla="*/ 0 60000 65536"/>
                <a:gd name="T9" fmla="*/ 5898240 60000 65536"/>
                <a:gd name="T10" fmla="*/ 11796480 60000 65536"/>
                <a:gd name="T11" fmla="*/ 17694720 60000 65536"/>
                <a:gd name="T12" fmla="*/ 5954 w 43200"/>
                <a:gd name="T13" fmla="*/ 6524 h 43200"/>
                <a:gd name="T14" fmla="*/ 34174 w 43200"/>
                <a:gd name="T15" fmla="*/ 34674 h 432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3200" h="43200">
                  <a:moveTo>
                    <a:pt x="3900" y="14370"/>
                  </a:moveTo>
                  <a:lnTo>
                    <a:pt x="3899" y="14370"/>
                  </a:lnTo>
                  <a:cubicBezTo>
                    <a:pt x="3858" y="13959"/>
                    <a:pt x="3838" y="13545"/>
                    <a:pt x="3838" y="13131"/>
                  </a:cubicBezTo>
                  <a:cubicBezTo>
                    <a:pt x="3838" y="8055"/>
                    <a:pt x="6861" y="3941"/>
                    <a:pt x="10591" y="3941"/>
                  </a:cubicBezTo>
                  <a:cubicBezTo>
                    <a:pt x="11791" y="3941"/>
                    <a:pt x="12969" y="4376"/>
                    <a:pt x="14005" y="5201"/>
                  </a:cubicBezTo>
                  <a:lnTo>
                    <a:pt x="14005" y="5202"/>
                  </a:lnTo>
                  <a:cubicBezTo>
                    <a:pt x="14930" y="2828"/>
                    <a:pt x="16742" y="1344"/>
                    <a:pt x="18715" y="1344"/>
                  </a:cubicBezTo>
                  <a:cubicBezTo>
                    <a:pt x="20114" y="1344"/>
                    <a:pt x="21458" y="2093"/>
                    <a:pt x="22456" y="3431"/>
                  </a:cubicBezTo>
                  <a:lnTo>
                    <a:pt x="22456" y="3432"/>
                  </a:lnTo>
                  <a:cubicBezTo>
                    <a:pt x="23194" y="1415"/>
                    <a:pt x="24707" y="141"/>
                    <a:pt x="26362" y="141"/>
                  </a:cubicBezTo>
                  <a:cubicBezTo>
                    <a:pt x="27723" y="141"/>
                    <a:pt x="29007" y="1006"/>
                    <a:pt x="29832" y="2481"/>
                  </a:cubicBezTo>
                  <a:lnTo>
                    <a:pt x="29832" y="2480"/>
                  </a:lnTo>
                  <a:cubicBezTo>
                    <a:pt x="30755" y="1002"/>
                    <a:pt x="32110" y="150"/>
                    <a:pt x="33538" y="150"/>
                  </a:cubicBezTo>
                  <a:cubicBezTo>
                    <a:pt x="35888" y="150"/>
                    <a:pt x="37901" y="2435"/>
                    <a:pt x="38318" y="5575"/>
                  </a:cubicBezTo>
                  <a:lnTo>
                    <a:pt x="38317" y="5576"/>
                  </a:lnTo>
                  <a:cubicBezTo>
                    <a:pt x="40639" y="6438"/>
                    <a:pt x="42250" y="9313"/>
                    <a:pt x="42250" y="12594"/>
                  </a:cubicBezTo>
                  <a:cubicBezTo>
                    <a:pt x="42250" y="13579"/>
                    <a:pt x="42103" y="14554"/>
                    <a:pt x="41818" y="15460"/>
                  </a:cubicBezTo>
                  <a:lnTo>
                    <a:pt x="41818" y="15459"/>
                  </a:lnTo>
                  <a:cubicBezTo>
                    <a:pt x="42727" y="17070"/>
                    <a:pt x="43220" y="19044"/>
                    <a:pt x="43220" y="21076"/>
                  </a:cubicBezTo>
                  <a:cubicBezTo>
                    <a:pt x="43220" y="25663"/>
                    <a:pt x="40741" y="29553"/>
                    <a:pt x="37404" y="30203"/>
                  </a:cubicBezTo>
                  <a:lnTo>
                    <a:pt x="37403" y="30202"/>
                  </a:lnTo>
                  <a:cubicBezTo>
                    <a:pt x="37378" y="34523"/>
                    <a:pt x="34795" y="38007"/>
                    <a:pt x="31619" y="38007"/>
                  </a:cubicBezTo>
                  <a:cubicBezTo>
                    <a:pt x="30535" y="38007"/>
                    <a:pt x="29474" y="37593"/>
                    <a:pt x="28555" y="36813"/>
                  </a:cubicBezTo>
                  <a:lnTo>
                    <a:pt x="28556" y="36813"/>
                  </a:lnTo>
                  <a:cubicBezTo>
                    <a:pt x="27694" y="40699"/>
                    <a:pt x="25069" y="43358"/>
                    <a:pt x="22094" y="43358"/>
                  </a:cubicBezTo>
                  <a:cubicBezTo>
                    <a:pt x="19839" y="43358"/>
                    <a:pt x="17733" y="41821"/>
                    <a:pt x="16480" y="39263"/>
                  </a:cubicBezTo>
                  <a:lnTo>
                    <a:pt x="16480" y="39264"/>
                  </a:lnTo>
                  <a:cubicBezTo>
                    <a:pt x="15279" y="40250"/>
                    <a:pt x="13904" y="40771"/>
                    <a:pt x="12503" y="40771"/>
                  </a:cubicBezTo>
                  <a:cubicBezTo>
                    <a:pt x="9735" y="40771"/>
                    <a:pt x="7180" y="38748"/>
                    <a:pt x="5804" y="35469"/>
                  </a:cubicBezTo>
                  <a:lnTo>
                    <a:pt x="5803" y="35469"/>
                  </a:lnTo>
                  <a:cubicBezTo>
                    <a:pt x="5635" y="35496"/>
                    <a:pt x="5465" y="35510"/>
                    <a:pt x="5296" y="35510"/>
                  </a:cubicBezTo>
                  <a:cubicBezTo>
                    <a:pt x="2888" y="35510"/>
                    <a:pt x="936" y="32860"/>
                    <a:pt x="936" y="29592"/>
                  </a:cubicBezTo>
                  <a:cubicBezTo>
                    <a:pt x="936" y="28090"/>
                    <a:pt x="1356" y="26644"/>
                    <a:pt x="2112" y="25547"/>
                  </a:cubicBezTo>
                  <a:lnTo>
                    <a:pt x="2113" y="25547"/>
                  </a:lnTo>
                  <a:cubicBezTo>
                    <a:pt x="781" y="24481"/>
                    <a:pt x="-36" y="22528"/>
                    <a:pt x="-36" y="20418"/>
                  </a:cubicBezTo>
                  <a:cubicBezTo>
                    <a:pt x="-36" y="17370"/>
                    <a:pt x="1647" y="14817"/>
                    <a:pt x="3863" y="14504"/>
                  </a:cubicBezTo>
                  <a:close/>
                </a:path>
                <a:path w="43200" h="43200" fill="none">
                  <a:moveTo>
                    <a:pt x="4693" y="26177"/>
                  </a:moveTo>
                  <a:lnTo>
                    <a:pt x="4693" y="26177"/>
                  </a:lnTo>
                  <a:cubicBezTo>
                    <a:pt x="4580" y="26189"/>
                    <a:pt x="4468" y="26195"/>
                    <a:pt x="4356" y="26195"/>
                  </a:cubicBezTo>
                  <a:cubicBezTo>
                    <a:pt x="3584" y="26195"/>
                    <a:pt x="2826" y="25913"/>
                    <a:pt x="2160" y="25379"/>
                  </a:cubicBezTo>
                  <a:moveTo>
                    <a:pt x="6928" y="34899"/>
                  </a:moveTo>
                  <a:lnTo>
                    <a:pt x="6927" y="34898"/>
                  </a:lnTo>
                  <a:cubicBezTo>
                    <a:pt x="6572" y="35091"/>
                    <a:pt x="6200" y="35219"/>
                    <a:pt x="5820" y="35280"/>
                  </a:cubicBezTo>
                  <a:moveTo>
                    <a:pt x="16478" y="39090"/>
                  </a:moveTo>
                  <a:lnTo>
                    <a:pt x="16477" y="39090"/>
                  </a:lnTo>
                  <a:cubicBezTo>
                    <a:pt x="16210" y="38544"/>
                    <a:pt x="15986" y="37960"/>
                    <a:pt x="15809" y="37350"/>
                  </a:cubicBezTo>
                  <a:moveTo>
                    <a:pt x="28827" y="34751"/>
                  </a:moveTo>
                  <a:lnTo>
                    <a:pt x="28826" y="34750"/>
                  </a:lnTo>
                  <a:cubicBezTo>
                    <a:pt x="28787" y="35398"/>
                    <a:pt x="28698" y="36038"/>
                    <a:pt x="28560" y="36660"/>
                  </a:cubicBezTo>
                  <a:moveTo>
                    <a:pt x="34129" y="22954"/>
                  </a:moveTo>
                  <a:lnTo>
                    <a:pt x="34128" y="22954"/>
                  </a:lnTo>
                  <a:cubicBezTo>
                    <a:pt x="36118" y="24271"/>
                    <a:pt x="37381" y="27017"/>
                    <a:pt x="37381" y="30027"/>
                  </a:cubicBezTo>
                  <a:cubicBezTo>
                    <a:pt x="37381" y="30048"/>
                    <a:pt x="37380" y="30069"/>
                    <a:pt x="37380" y="30090"/>
                  </a:cubicBezTo>
                  <a:moveTo>
                    <a:pt x="41798" y="15354"/>
                  </a:moveTo>
                  <a:lnTo>
                    <a:pt x="41798" y="15354"/>
                  </a:lnTo>
                  <a:cubicBezTo>
                    <a:pt x="41473" y="16386"/>
                    <a:pt x="40978" y="17302"/>
                    <a:pt x="40350" y="18030"/>
                  </a:cubicBezTo>
                  <a:moveTo>
                    <a:pt x="38324" y="5426"/>
                  </a:moveTo>
                  <a:lnTo>
                    <a:pt x="38324" y="5425"/>
                  </a:lnTo>
                  <a:cubicBezTo>
                    <a:pt x="38375" y="5811"/>
                    <a:pt x="38401" y="6202"/>
                    <a:pt x="38401" y="6595"/>
                  </a:cubicBezTo>
                  <a:cubicBezTo>
                    <a:pt x="38401" y="6626"/>
                    <a:pt x="38400" y="6658"/>
                    <a:pt x="38400" y="6690"/>
                  </a:cubicBezTo>
                  <a:moveTo>
                    <a:pt x="29078" y="3952"/>
                  </a:moveTo>
                  <a:lnTo>
                    <a:pt x="29078" y="3952"/>
                  </a:lnTo>
                  <a:cubicBezTo>
                    <a:pt x="29266" y="3369"/>
                    <a:pt x="29516" y="2826"/>
                    <a:pt x="29820" y="2340"/>
                  </a:cubicBezTo>
                  <a:moveTo>
                    <a:pt x="22141" y="4720"/>
                  </a:moveTo>
                  <a:lnTo>
                    <a:pt x="22140" y="4719"/>
                  </a:lnTo>
                  <a:cubicBezTo>
                    <a:pt x="22217" y="4238"/>
                    <a:pt x="22338" y="3771"/>
                    <a:pt x="22500" y="3330"/>
                  </a:cubicBezTo>
                  <a:moveTo>
                    <a:pt x="14000" y="5192"/>
                  </a:moveTo>
                  <a:lnTo>
                    <a:pt x="14000" y="5191"/>
                  </a:lnTo>
                  <a:cubicBezTo>
                    <a:pt x="14471" y="5568"/>
                    <a:pt x="14908" y="6020"/>
                    <a:pt x="15299" y="6540"/>
                  </a:cubicBezTo>
                  <a:moveTo>
                    <a:pt x="4127" y="15789"/>
                  </a:moveTo>
                  <a:lnTo>
                    <a:pt x="4127" y="15788"/>
                  </a:lnTo>
                  <a:cubicBezTo>
                    <a:pt x="4024" y="15324"/>
                    <a:pt x="3948" y="14850"/>
                    <a:pt x="3900" y="14369"/>
                  </a:cubicBezTo>
                </a:path>
              </a:pathLst>
            </a:custGeom>
            <a:solidFill>
              <a:schemeClr val="tx1"/>
            </a:solidFill>
            <a:ln w="25400" algn="ctr">
              <a:solidFill>
                <a:schemeClr val="bg2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>
                <a:defRPr/>
              </a:pPr>
              <a:endParaRPr lang="en-US" sz="2700">
                <a:solidFill>
                  <a:schemeClr val="lt1"/>
                </a:solidFill>
              </a:endParaRPr>
            </a:p>
          </p:txBody>
        </p:sp>
        <p:sp>
          <p:nvSpPr>
            <p:cNvPr id="3" name="Cloud 9"/>
            <p:cNvSpPr>
              <a:spLocks noChangeArrowheads="1"/>
            </p:cNvSpPr>
            <p:nvPr/>
          </p:nvSpPr>
          <p:spPr bwMode="auto">
            <a:xfrm>
              <a:off x="2755669" y="3276600"/>
              <a:ext cx="2089373" cy="1025657"/>
            </a:xfrm>
            <a:custGeom>
              <a:avLst/>
              <a:gdLst>
                <a:gd name="T0" fmla="*/ 2087632 w 43200"/>
                <a:gd name="T1" fmla="*/ 512829 h 43200"/>
                <a:gd name="T2" fmla="*/ 1044687 w 43200"/>
                <a:gd name="T3" fmla="*/ 1024565 h 43200"/>
                <a:gd name="T4" fmla="*/ 6481 w 43200"/>
                <a:gd name="T5" fmla="*/ 512829 h 43200"/>
                <a:gd name="T6" fmla="*/ 1044687 w 43200"/>
                <a:gd name="T7" fmla="*/ 58643 h 43200"/>
                <a:gd name="T8" fmla="*/ 0 60000 65536"/>
                <a:gd name="T9" fmla="*/ 5898240 60000 65536"/>
                <a:gd name="T10" fmla="*/ 11796480 60000 65536"/>
                <a:gd name="T11" fmla="*/ 17694720 60000 65536"/>
                <a:gd name="T12" fmla="*/ 5954 w 43200"/>
                <a:gd name="T13" fmla="*/ 6524 h 43200"/>
                <a:gd name="T14" fmla="*/ 34174 w 43200"/>
                <a:gd name="T15" fmla="*/ 34674 h 432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3200" h="43200">
                  <a:moveTo>
                    <a:pt x="3900" y="14370"/>
                  </a:moveTo>
                  <a:lnTo>
                    <a:pt x="3899" y="14370"/>
                  </a:lnTo>
                  <a:cubicBezTo>
                    <a:pt x="3858" y="13959"/>
                    <a:pt x="3838" y="13545"/>
                    <a:pt x="3838" y="13131"/>
                  </a:cubicBezTo>
                  <a:cubicBezTo>
                    <a:pt x="3838" y="8055"/>
                    <a:pt x="6861" y="3941"/>
                    <a:pt x="10591" y="3941"/>
                  </a:cubicBezTo>
                  <a:cubicBezTo>
                    <a:pt x="11791" y="3941"/>
                    <a:pt x="12969" y="4376"/>
                    <a:pt x="14005" y="5201"/>
                  </a:cubicBezTo>
                  <a:lnTo>
                    <a:pt x="14005" y="5202"/>
                  </a:lnTo>
                  <a:cubicBezTo>
                    <a:pt x="14930" y="2828"/>
                    <a:pt x="16742" y="1344"/>
                    <a:pt x="18715" y="1344"/>
                  </a:cubicBezTo>
                  <a:cubicBezTo>
                    <a:pt x="20114" y="1344"/>
                    <a:pt x="21458" y="2093"/>
                    <a:pt x="22456" y="3431"/>
                  </a:cubicBezTo>
                  <a:lnTo>
                    <a:pt x="22456" y="3432"/>
                  </a:lnTo>
                  <a:cubicBezTo>
                    <a:pt x="23194" y="1415"/>
                    <a:pt x="24707" y="141"/>
                    <a:pt x="26362" y="141"/>
                  </a:cubicBezTo>
                  <a:cubicBezTo>
                    <a:pt x="27723" y="141"/>
                    <a:pt x="29007" y="1006"/>
                    <a:pt x="29832" y="2481"/>
                  </a:cubicBezTo>
                  <a:lnTo>
                    <a:pt x="29832" y="2480"/>
                  </a:lnTo>
                  <a:cubicBezTo>
                    <a:pt x="30755" y="1002"/>
                    <a:pt x="32110" y="150"/>
                    <a:pt x="33538" y="150"/>
                  </a:cubicBezTo>
                  <a:cubicBezTo>
                    <a:pt x="35888" y="150"/>
                    <a:pt x="37901" y="2435"/>
                    <a:pt x="38318" y="5575"/>
                  </a:cubicBezTo>
                  <a:lnTo>
                    <a:pt x="38317" y="5576"/>
                  </a:lnTo>
                  <a:cubicBezTo>
                    <a:pt x="40639" y="6438"/>
                    <a:pt x="42250" y="9313"/>
                    <a:pt x="42250" y="12594"/>
                  </a:cubicBezTo>
                  <a:cubicBezTo>
                    <a:pt x="42250" y="13579"/>
                    <a:pt x="42103" y="14554"/>
                    <a:pt x="41818" y="15460"/>
                  </a:cubicBezTo>
                  <a:lnTo>
                    <a:pt x="41818" y="15459"/>
                  </a:lnTo>
                  <a:cubicBezTo>
                    <a:pt x="42727" y="17070"/>
                    <a:pt x="43220" y="19044"/>
                    <a:pt x="43220" y="21076"/>
                  </a:cubicBezTo>
                  <a:cubicBezTo>
                    <a:pt x="43220" y="25663"/>
                    <a:pt x="40741" y="29553"/>
                    <a:pt x="37404" y="30203"/>
                  </a:cubicBezTo>
                  <a:lnTo>
                    <a:pt x="37403" y="30202"/>
                  </a:lnTo>
                  <a:cubicBezTo>
                    <a:pt x="37378" y="34523"/>
                    <a:pt x="34795" y="38007"/>
                    <a:pt x="31619" y="38007"/>
                  </a:cubicBezTo>
                  <a:cubicBezTo>
                    <a:pt x="30535" y="38007"/>
                    <a:pt x="29474" y="37593"/>
                    <a:pt x="28555" y="36813"/>
                  </a:cubicBezTo>
                  <a:lnTo>
                    <a:pt x="28556" y="36813"/>
                  </a:lnTo>
                  <a:cubicBezTo>
                    <a:pt x="27694" y="40699"/>
                    <a:pt x="25069" y="43358"/>
                    <a:pt x="22094" y="43358"/>
                  </a:cubicBezTo>
                  <a:cubicBezTo>
                    <a:pt x="19839" y="43358"/>
                    <a:pt x="17733" y="41821"/>
                    <a:pt x="16480" y="39263"/>
                  </a:cubicBezTo>
                  <a:lnTo>
                    <a:pt x="16480" y="39264"/>
                  </a:lnTo>
                  <a:cubicBezTo>
                    <a:pt x="15279" y="40250"/>
                    <a:pt x="13904" y="40771"/>
                    <a:pt x="12503" y="40771"/>
                  </a:cubicBezTo>
                  <a:cubicBezTo>
                    <a:pt x="9735" y="40771"/>
                    <a:pt x="7180" y="38748"/>
                    <a:pt x="5804" y="35469"/>
                  </a:cubicBezTo>
                  <a:lnTo>
                    <a:pt x="5803" y="35469"/>
                  </a:lnTo>
                  <a:cubicBezTo>
                    <a:pt x="5635" y="35496"/>
                    <a:pt x="5465" y="35510"/>
                    <a:pt x="5296" y="35510"/>
                  </a:cubicBezTo>
                  <a:cubicBezTo>
                    <a:pt x="2888" y="35510"/>
                    <a:pt x="936" y="32860"/>
                    <a:pt x="936" y="29592"/>
                  </a:cubicBezTo>
                  <a:cubicBezTo>
                    <a:pt x="936" y="28090"/>
                    <a:pt x="1356" y="26644"/>
                    <a:pt x="2112" y="25547"/>
                  </a:cubicBezTo>
                  <a:lnTo>
                    <a:pt x="2113" y="25547"/>
                  </a:lnTo>
                  <a:cubicBezTo>
                    <a:pt x="781" y="24481"/>
                    <a:pt x="-36" y="22528"/>
                    <a:pt x="-36" y="20418"/>
                  </a:cubicBezTo>
                  <a:cubicBezTo>
                    <a:pt x="-36" y="17370"/>
                    <a:pt x="1647" y="14817"/>
                    <a:pt x="3863" y="14504"/>
                  </a:cubicBezTo>
                  <a:close/>
                </a:path>
                <a:path w="43200" h="43200" fill="none">
                  <a:moveTo>
                    <a:pt x="4693" y="26177"/>
                  </a:moveTo>
                  <a:lnTo>
                    <a:pt x="4693" y="26177"/>
                  </a:lnTo>
                  <a:cubicBezTo>
                    <a:pt x="4580" y="26189"/>
                    <a:pt x="4468" y="26195"/>
                    <a:pt x="4356" y="26195"/>
                  </a:cubicBezTo>
                  <a:cubicBezTo>
                    <a:pt x="3584" y="26195"/>
                    <a:pt x="2826" y="25913"/>
                    <a:pt x="2160" y="25379"/>
                  </a:cubicBezTo>
                  <a:moveTo>
                    <a:pt x="6928" y="34899"/>
                  </a:moveTo>
                  <a:lnTo>
                    <a:pt x="6927" y="34898"/>
                  </a:lnTo>
                  <a:cubicBezTo>
                    <a:pt x="6572" y="35091"/>
                    <a:pt x="6200" y="35219"/>
                    <a:pt x="5820" y="35280"/>
                  </a:cubicBezTo>
                  <a:moveTo>
                    <a:pt x="16478" y="39090"/>
                  </a:moveTo>
                  <a:lnTo>
                    <a:pt x="16477" y="39090"/>
                  </a:lnTo>
                  <a:cubicBezTo>
                    <a:pt x="16210" y="38544"/>
                    <a:pt x="15986" y="37960"/>
                    <a:pt x="15809" y="37350"/>
                  </a:cubicBezTo>
                  <a:moveTo>
                    <a:pt x="28827" y="34751"/>
                  </a:moveTo>
                  <a:lnTo>
                    <a:pt x="28826" y="34750"/>
                  </a:lnTo>
                  <a:cubicBezTo>
                    <a:pt x="28787" y="35398"/>
                    <a:pt x="28698" y="36038"/>
                    <a:pt x="28560" y="36660"/>
                  </a:cubicBezTo>
                  <a:moveTo>
                    <a:pt x="34129" y="22954"/>
                  </a:moveTo>
                  <a:lnTo>
                    <a:pt x="34128" y="22954"/>
                  </a:lnTo>
                  <a:cubicBezTo>
                    <a:pt x="36118" y="24271"/>
                    <a:pt x="37381" y="27017"/>
                    <a:pt x="37381" y="30027"/>
                  </a:cubicBezTo>
                  <a:cubicBezTo>
                    <a:pt x="37381" y="30048"/>
                    <a:pt x="37380" y="30069"/>
                    <a:pt x="37380" y="30090"/>
                  </a:cubicBezTo>
                  <a:moveTo>
                    <a:pt x="41798" y="15354"/>
                  </a:moveTo>
                  <a:lnTo>
                    <a:pt x="41798" y="15354"/>
                  </a:lnTo>
                  <a:cubicBezTo>
                    <a:pt x="41473" y="16386"/>
                    <a:pt x="40978" y="17302"/>
                    <a:pt x="40350" y="18030"/>
                  </a:cubicBezTo>
                  <a:moveTo>
                    <a:pt x="38324" y="5426"/>
                  </a:moveTo>
                  <a:lnTo>
                    <a:pt x="38324" y="5425"/>
                  </a:lnTo>
                  <a:cubicBezTo>
                    <a:pt x="38375" y="5811"/>
                    <a:pt x="38401" y="6202"/>
                    <a:pt x="38401" y="6595"/>
                  </a:cubicBezTo>
                  <a:cubicBezTo>
                    <a:pt x="38401" y="6626"/>
                    <a:pt x="38400" y="6658"/>
                    <a:pt x="38400" y="6690"/>
                  </a:cubicBezTo>
                  <a:moveTo>
                    <a:pt x="29078" y="3952"/>
                  </a:moveTo>
                  <a:lnTo>
                    <a:pt x="29078" y="3952"/>
                  </a:lnTo>
                  <a:cubicBezTo>
                    <a:pt x="29266" y="3369"/>
                    <a:pt x="29516" y="2826"/>
                    <a:pt x="29820" y="2340"/>
                  </a:cubicBezTo>
                  <a:moveTo>
                    <a:pt x="22141" y="4720"/>
                  </a:moveTo>
                  <a:lnTo>
                    <a:pt x="22140" y="4719"/>
                  </a:lnTo>
                  <a:cubicBezTo>
                    <a:pt x="22217" y="4238"/>
                    <a:pt x="22338" y="3771"/>
                    <a:pt x="22500" y="3330"/>
                  </a:cubicBezTo>
                  <a:moveTo>
                    <a:pt x="14000" y="5192"/>
                  </a:moveTo>
                  <a:lnTo>
                    <a:pt x="14000" y="5191"/>
                  </a:lnTo>
                  <a:cubicBezTo>
                    <a:pt x="14471" y="5568"/>
                    <a:pt x="14908" y="6020"/>
                    <a:pt x="15299" y="6540"/>
                  </a:cubicBezTo>
                  <a:moveTo>
                    <a:pt x="4127" y="15789"/>
                  </a:moveTo>
                  <a:lnTo>
                    <a:pt x="4127" y="15788"/>
                  </a:lnTo>
                  <a:cubicBezTo>
                    <a:pt x="4024" y="15324"/>
                    <a:pt x="3948" y="14850"/>
                    <a:pt x="3900" y="14369"/>
                  </a:cubicBezTo>
                </a:path>
              </a:pathLst>
            </a:custGeom>
            <a:solidFill>
              <a:schemeClr val="tx1"/>
            </a:solidFill>
            <a:ln w="25400" algn="ctr">
              <a:solidFill>
                <a:schemeClr val="bg2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>
                <a:defRPr/>
              </a:pPr>
              <a:endParaRPr lang="en-US" sz="2700">
                <a:solidFill>
                  <a:schemeClr val="lt1"/>
                </a:solidFill>
              </a:endParaRPr>
            </a:p>
          </p:txBody>
        </p:sp>
      </p:grpSp>
      <p:grpSp>
        <p:nvGrpSpPr>
          <p:cNvPr id="73737" name="Group 10"/>
          <p:cNvGrpSpPr>
            <a:grpSpLocks/>
          </p:cNvGrpSpPr>
          <p:nvPr/>
        </p:nvGrpSpPr>
        <p:grpSpPr bwMode="auto">
          <a:xfrm>
            <a:off x="9486900" y="0"/>
            <a:ext cx="6172200" cy="2628900"/>
            <a:chOff x="4800600" y="228600"/>
            <a:chExt cx="4114800" cy="1752600"/>
          </a:xfrm>
        </p:grpSpPr>
        <p:sp>
          <p:nvSpPr>
            <p:cNvPr id="12" name="Cloud 11"/>
            <p:cNvSpPr>
              <a:spLocks noChangeArrowheads="1"/>
            </p:cNvSpPr>
            <p:nvPr/>
          </p:nvSpPr>
          <p:spPr bwMode="auto">
            <a:xfrm>
              <a:off x="4800600" y="228600"/>
              <a:ext cx="2133600" cy="838200"/>
            </a:xfrm>
            <a:custGeom>
              <a:avLst/>
              <a:gdLst>
                <a:gd name="T0" fmla="*/ 2131822 w 43200"/>
                <a:gd name="T1" fmla="*/ 419100 h 43200"/>
                <a:gd name="T2" fmla="*/ 1066800 w 43200"/>
                <a:gd name="T3" fmla="*/ 837307 h 43200"/>
                <a:gd name="T4" fmla="*/ 6618 w 43200"/>
                <a:gd name="T5" fmla="*/ 419100 h 43200"/>
                <a:gd name="T6" fmla="*/ 1066800 w 43200"/>
                <a:gd name="T7" fmla="*/ 47925 h 43200"/>
                <a:gd name="T8" fmla="*/ 0 60000 65536"/>
                <a:gd name="T9" fmla="*/ 5898240 60000 65536"/>
                <a:gd name="T10" fmla="*/ 11796480 60000 65536"/>
                <a:gd name="T11" fmla="*/ 17694720 60000 65536"/>
                <a:gd name="T12" fmla="*/ 5954 w 43200"/>
                <a:gd name="T13" fmla="*/ 6524 h 43200"/>
                <a:gd name="T14" fmla="*/ 34174 w 43200"/>
                <a:gd name="T15" fmla="*/ 34674 h 432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3200" h="43200">
                  <a:moveTo>
                    <a:pt x="3900" y="14370"/>
                  </a:moveTo>
                  <a:lnTo>
                    <a:pt x="3899" y="14370"/>
                  </a:lnTo>
                  <a:cubicBezTo>
                    <a:pt x="3858" y="13959"/>
                    <a:pt x="3838" y="13545"/>
                    <a:pt x="3838" y="13131"/>
                  </a:cubicBezTo>
                  <a:cubicBezTo>
                    <a:pt x="3838" y="8055"/>
                    <a:pt x="6861" y="3941"/>
                    <a:pt x="10591" y="3941"/>
                  </a:cubicBezTo>
                  <a:cubicBezTo>
                    <a:pt x="11791" y="3941"/>
                    <a:pt x="12969" y="4376"/>
                    <a:pt x="14005" y="5201"/>
                  </a:cubicBezTo>
                  <a:lnTo>
                    <a:pt x="14005" y="5202"/>
                  </a:lnTo>
                  <a:cubicBezTo>
                    <a:pt x="14930" y="2828"/>
                    <a:pt x="16742" y="1344"/>
                    <a:pt x="18715" y="1344"/>
                  </a:cubicBezTo>
                  <a:cubicBezTo>
                    <a:pt x="20114" y="1344"/>
                    <a:pt x="21458" y="2093"/>
                    <a:pt x="22456" y="3431"/>
                  </a:cubicBezTo>
                  <a:lnTo>
                    <a:pt x="22456" y="3432"/>
                  </a:lnTo>
                  <a:cubicBezTo>
                    <a:pt x="23194" y="1415"/>
                    <a:pt x="24707" y="141"/>
                    <a:pt x="26362" y="141"/>
                  </a:cubicBezTo>
                  <a:cubicBezTo>
                    <a:pt x="27723" y="141"/>
                    <a:pt x="29007" y="1006"/>
                    <a:pt x="29832" y="2481"/>
                  </a:cubicBezTo>
                  <a:lnTo>
                    <a:pt x="29832" y="2480"/>
                  </a:lnTo>
                  <a:cubicBezTo>
                    <a:pt x="30755" y="1002"/>
                    <a:pt x="32110" y="150"/>
                    <a:pt x="33538" y="150"/>
                  </a:cubicBezTo>
                  <a:cubicBezTo>
                    <a:pt x="35888" y="150"/>
                    <a:pt x="37901" y="2435"/>
                    <a:pt x="38318" y="5575"/>
                  </a:cubicBezTo>
                  <a:lnTo>
                    <a:pt x="38317" y="5576"/>
                  </a:lnTo>
                  <a:cubicBezTo>
                    <a:pt x="40639" y="6438"/>
                    <a:pt x="42250" y="9313"/>
                    <a:pt x="42250" y="12594"/>
                  </a:cubicBezTo>
                  <a:cubicBezTo>
                    <a:pt x="42250" y="13579"/>
                    <a:pt x="42103" y="14554"/>
                    <a:pt x="41818" y="15460"/>
                  </a:cubicBezTo>
                  <a:lnTo>
                    <a:pt x="41818" y="15459"/>
                  </a:lnTo>
                  <a:cubicBezTo>
                    <a:pt x="42727" y="17070"/>
                    <a:pt x="43220" y="19044"/>
                    <a:pt x="43220" y="21076"/>
                  </a:cubicBezTo>
                  <a:cubicBezTo>
                    <a:pt x="43220" y="25663"/>
                    <a:pt x="40741" y="29553"/>
                    <a:pt x="37404" y="30203"/>
                  </a:cubicBezTo>
                  <a:lnTo>
                    <a:pt x="37403" y="30202"/>
                  </a:lnTo>
                  <a:cubicBezTo>
                    <a:pt x="37378" y="34523"/>
                    <a:pt x="34795" y="38007"/>
                    <a:pt x="31619" y="38007"/>
                  </a:cubicBezTo>
                  <a:cubicBezTo>
                    <a:pt x="30535" y="38007"/>
                    <a:pt x="29474" y="37593"/>
                    <a:pt x="28555" y="36813"/>
                  </a:cubicBezTo>
                  <a:lnTo>
                    <a:pt x="28556" y="36813"/>
                  </a:lnTo>
                  <a:cubicBezTo>
                    <a:pt x="27694" y="40699"/>
                    <a:pt x="25069" y="43358"/>
                    <a:pt x="22094" y="43358"/>
                  </a:cubicBezTo>
                  <a:cubicBezTo>
                    <a:pt x="19839" y="43358"/>
                    <a:pt x="17733" y="41821"/>
                    <a:pt x="16480" y="39263"/>
                  </a:cubicBezTo>
                  <a:lnTo>
                    <a:pt x="16480" y="39264"/>
                  </a:lnTo>
                  <a:cubicBezTo>
                    <a:pt x="15279" y="40250"/>
                    <a:pt x="13904" y="40771"/>
                    <a:pt x="12503" y="40771"/>
                  </a:cubicBezTo>
                  <a:cubicBezTo>
                    <a:pt x="9735" y="40771"/>
                    <a:pt x="7180" y="38748"/>
                    <a:pt x="5804" y="35469"/>
                  </a:cubicBezTo>
                  <a:lnTo>
                    <a:pt x="5803" y="35469"/>
                  </a:lnTo>
                  <a:cubicBezTo>
                    <a:pt x="5635" y="35496"/>
                    <a:pt x="5465" y="35510"/>
                    <a:pt x="5296" y="35510"/>
                  </a:cubicBezTo>
                  <a:cubicBezTo>
                    <a:pt x="2888" y="35510"/>
                    <a:pt x="936" y="32860"/>
                    <a:pt x="936" y="29592"/>
                  </a:cubicBezTo>
                  <a:cubicBezTo>
                    <a:pt x="936" y="28090"/>
                    <a:pt x="1356" y="26644"/>
                    <a:pt x="2112" y="25547"/>
                  </a:cubicBezTo>
                  <a:lnTo>
                    <a:pt x="2113" y="25547"/>
                  </a:lnTo>
                  <a:cubicBezTo>
                    <a:pt x="781" y="24481"/>
                    <a:pt x="-36" y="22528"/>
                    <a:pt x="-36" y="20418"/>
                  </a:cubicBezTo>
                  <a:cubicBezTo>
                    <a:pt x="-36" y="17370"/>
                    <a:pt x="1647" y="14817"/>
                    <a:pt x="3863" y="14504"/>
                  </a:cubicBezTo>
                  <a:close/>
                </a:path>
                <a:path w="43200" h="43200" fill="none">
                  <a:moveTo>
                    <a:pt x="4693" y="26177"/>
                  </a:moveTo>
                  <a:lnTo>
                    <a:pt x="4693" y="26177"/>
                  </a:lnTo>
                  <a:cubicBezTo>
                    <a:pt x="4580" y="26189"/>
                    <a:pt x="4468" y="26195"/>
                    <a:pt x="4356" y="26195"/>
                  </a:cubicBezTo>
                  <a:cubicBezTo>
                    <a:pt x="3584" y="26195"/>
                    <a:pt x="2826" y="25913"/>
                    <a:pt x="2160" y="25379"/>
                  </a:cubicBezTo>
                  <a:moveTo>
                    <a:pt x="6928" y="34899"/>
                  </a:moveTo>
                  <a:lnTo>
                    <a:pt x="6927" y="34898"/>
                  </a:lnTo>
                  <a:cubicBezTo>
                    <a:pt x="6572" y="35091"/>
                    <a:pt x="6200" y="35219"/>
                    <a:pt x="5820" y="35280"/>
                  </a:cubicBezTo>
                  <a:moveTo>
                    <a:pt x="16478" y="39090"/>
                  </a:moveTo>
                  <a:lnTo>
                    <a:pt x="16477" y="39090"/>
                  </a:lnTo>
                  <a:cubicBezTo>
                    <a:pt x="16210" y="38544"/>
                    <a:pt x="15986" y="37960"/>
                    <a:pt x="15809" y="37350"/>
                  </a:cubicBezTo>
                  <a:moveTo>
                    <a:pt x="28827" y="34751"/>
                  </a:moveTo>
                  <a:lnTo>
                    <a:pt x="28826" y="34750"/>
                  </a:lnTo>
                  <a:cubicBezTo>
                    <a:pt x="28787" y="35398"/>
                    <a:pt x="28698" y="36038"/>
                    <a:pt x="28560" y="36660"/>
                  </a:cubicBezTo>
                  <a:moveTo>
                    <a:pt x="34129" y="22954"/>
                  </a:moveTo>
                  <a:lnTo>
                    <a:pt x="34128" y="22954"/>
                  </a:lnTo>
                  <a:cubicBezTo>
                    <a:pt x="36118" y="24271"/>
                    <a:pt x="37381" y="27017"/>
                    <a:pt x="37381" y="30027"/>
                  </a:cubicBezTo>
                  <a:cubicBezTo>
                    <a:pt x="37381" y="30048"/>
                    <a:pt x="37380" y="30069"/>
                    <a:pt x="37380" y="30090"/>
                  </a:cubicBezTo>
                  <a:moveTo>
                    <a:pt x="41798" y="15354"/>
                  </a:moveTo>
                  <a:lnTo>
                    <a:pt x="41798" y="15354"/>
                  </a:lnTo>
                  <a:cubicBezTo>
                    <a:pt x="41473" y="16386"/>
                    <a:pt x="40978" y="17302"/>
                    <a:pt x="40350" y="18030"/>
                  </a:cubicBezTo>
                  <a:moveTo>
                    <a:pt x="38324" y="5426"/>
                  </a:moveTo>
                  <a:lnTo>
                    <a:pt x="38324" y="5425"/>
                  </a:lnTo>
                  <a:cubicBezTo>
                    <a:pt x="38375" y="5811"/>
                    <a:pt x="38401" y="6202"/>
                    <a:pt x="38401" y="6595"/>
                  </a:cubicBezTo>
                  <a:cubicBezTo>
                    <a:pt x="38401" y="6626"/>
                    <a:pt x="38400" y="6658"/>
                    <a:pt x="38400" y="6690"/>
                  </a:cubicBezTo>
                  <a:moveTo>
                    <a:pt x="29078" y="3952"/>
                  </a:moveTo>
                  <a:lnTo>
                    <a:pt x="29078" y="3952"/>
                  </a:lnTo>
                  <a:cubicBezTo>
                    <a:pt x="29266" y="3369"/>
                    <a:pt x="29516" y="2826"/>
                    <a:pt x="29820" y="2340"/>
                  </a:cubicBezTo>
                  <a:moveTo>
                    <a:pt x="22141" y="4720"/>
                  </a:moveTo>
                  <a:lnTo>
                    <a:pt x="22140" y="4719"/>
                  </a:lnTo>
                  <a:cubicBezTo>
                    <a:pt x="22217" y="4238"/>
                    <a:pt x="22338" y="3771"/>
                    <a:pt x="22500" y="3330"/>
                  </a:cubicBezTo>
                  <a:moveTo>
                    <a:pt x="14000" y="5192"/>
                  </a:moveTo>
                  <a:lnTo>
                    <a:pt x="14000" y="5191"/>
                  </a:lnTo>
                  <a:cubicBezTo>
                    <a:pt x="14471" y="5568"/>
                    <a:pt x="14908" y="6020"/>
                    <a:pt x="15299" y="6540"/>
                  </a:cubicBezTo>
                  <a:moveTo>
                    <a:pt x="4127" y="15789"/>
                  </a:moveTo>
                  <a:lnTo>
                    <a:pt x="4127" y="15788"/>
                  </a:lnTo>
                  <a:cubicBezTo>
                    <a:pt x="4024" y="15324"/>
                    <a:pt x="3948" y="14850"/>
                    <a:pt x="3900" y="14369"/>
                  </a:cubicBezTo>
                </a:path>
              </a:pathLst>
            </a:custGeom>
            <a:solidFill>
              <a:schemeClr val="tx1"/>
            </a:solidFill>
            <a:ln w="25400" algn="ctr">
              <a:solidFill>
                <a:schemeClr val="bg2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>
                <a:defRPr/>
              </a:pPr>
              <a:endParaRPr lang="en-US" sz="2700">
                <a:solidFill>
                  <a:schemeClr val="lt1"/>
                </a:solidFill>
              </a:endParaRPr>
            </a:p>
          </p:txBody>
        </p:sp>
        <p:sp>
          <p:nvSpPr>
            <p:cNvPr id="13" name="Cloud 12"/>
            <p:cNvSpPr>
              <a:spLocks noChangeArrowheads="1"/>
            </p:cNvSpPr>
            <p:nvPr/>
          </p:nvSpPr>
          <p:spPr bwMode="auto">
            <a:xfrm>
              <a:off x="6781800" y="1143000"/>
              <a:ext cx="2133600" cy="838200"/>
            </a:xfrm>
            <a:custGeom>
              <a:avLst/>
              <a:gdLst>
                <a:gd name="T0" fmla="*/ 2131822 w 43200"/>
                <a:gd name="T1" fmla="*/ 419100 h 43200"/>
                <a:gd name="T2" fmla="*/ 1066800 w 43200"/>
                <a:gd name="T3" fmla="*/ 837307 h 43200"/>
                <a:gd name="T4" fmla="*/ 6618 w 43200"/>
                <a:gd name="T5" fmla="*/ 419100 h 43200"/>
                <a:gd name="T6" fmla="*/ 1066800 w 43200"/>
                <a:gd name="T7" fmla="*/ 47925 h 43200"/>
                <a:gd name="T8" fmla="*/ 0 60000 65536"/>
                <a:gd name="T9" fmla="*/ 5898240 60000 65536"/>
                <a:gd name="T10" fmla="*/ 11796480 60000 65536"/>
                <a:gd name="T11" fmla="*/ 17694720 60000 65536"/>
                <a:gd name="T12" fmla="*/ 5954 w 43200"/>
                <a:gd name="T13" fmla="*/ 6524 h 43200"/>
                <a:gd name="T14" fmla="*/ 34174 w 43200"/>
                <a:gd name="T15" fmla="*/ 34674 h 432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3200" h="43200">
                  <a:moveTo>
                    <a:pt x="3900" y="14370"/>
                  </a:moveTo>
                  <a:lnTo>
                    <a:pt x="3899" y="14370"/>
                  </a:lnTo>
                  <a:cubicBezTo>
                    <a:pt x="3858" y="13959"/>
                    <a:pt x="3838" y="13545"/>
                    <a:pt x="3838" y="13131"/>
                  </a:cubicBezTo>
                  <a:cubicBezTo>
                    <a:pt x="3838" y="8055"/>
                    <a:pt x="6861" y="3941"/>
                    <a:pt x="10591" y="3941"/>
                  </a:cubicBezTo>
                  <a:cubicBezTo>
                    <a:pt x="11791" y="3941"/>
                    <a:pt x="12969" y="4376"/>
                    <a:pt x="14005" y="5201"/>
                  </a:cubicBezTo>
                  <a:lnTo>
                    <a:pt x="14005" y="5202"/>
                  </a:lnTo>
                  <a:cubicBezTo>
                    <a:pt x="14930" y="2828"/>
                    <a:pt x="16742" y="1344"/>
                    <a:pt x="18715" y="1344"/>
                  </a:cubicBezTo>
                  <a:cubicBezTo>
                    <a:pt x="20114" y="1344"/>
                    <a:pt x="21458" y="2093"/>
                    <a:pt x="22456" y="3431"/>
                  </a:cubicBezTo>
                  <a:lnTo>
                    <a:pt x="22456" y="3432"/>
                  </a:lnTo>
                  <a:cubicBezTo>
                    <a:pt x="23194" y="1415"/>
                    <a:pt x="24707" y="141"/>
                    <a:pt x="26362" y="141"/>
                  </a:cubicBezTo>
                  <a:cubicBezTo>
                    <a:pt x="27723" y="141"/>
                    <a:pt x="29007" y="1006"/>
                    <a:pt x="29832" y="2481"/>
                  </a:cubicBezTo>
                  <a:lnTo>
                    <a:pt x="29832" y="2480"/>
                  </a:lnTo>
                  <a:cubicBezTo>
                    <a:pt x="30755" y="1002"/>
                    <a:pt x="32110" y="150"/>
                    <a:pt x="33538" y="150"/>
                  </a:cubicBezTo>
                  <a:cubicBezTo>
                    <a:pt x="35888" y="150"/>
                    <a:pt x="37901" y="2435"/>
                    <a:pt x="38318" y="5575"/>
                  </a:cubicBezTo>
                  <a:lnTo>
                    <a:pt x="38317" y="5576"/>
                  </a:lnTo>
                  <a:cubicBezTo>
                    <a:pt x="40639" y="6438"/>
                    <a:pt x="42250" y="9313"/>
                    <a:pt x="42250" y="12594"/>
                  </a:cubicBezTo>
                  <a:cubicBezTo>
                    <a:pt x="42250" y="13579"/>
                    <a:pt x="42103" y="14554"/>
                    <a:pt x="41818" y="15460"/>
                  </a:cubicBezTo>
                  <a:lnTo>
                    <a:pt x="41818" y="15459"/>
                  </a:lnTo>
                  <a:cubicBezTo>
                    <a:pt x="42727" y="17070"/>
                    <a:pt x="43220" y="19044"/>
                    <a:pt x="43220" y="21076"/>
                  </a:cubicBezTo>
                  <a:cubicBezTo>
                    <a:pt x="43220" y="25663"/>
                    <a:pt x="40741" y="29553"/>
                    <a:pt x="37404" y="30203"/>
                  </a:cubicBezTo>
                  <a:lnTo>
                    <a:pt x="37403" y="30202"/>
                  </a:lnTo>
                  <a:cubicBezTo>
                    <a:pt x="37378" y="34523"/>
                    <a:pt x="34795" y="38007"/>
                    <a:pt x="31619" y="38007"/>
                  </a:cubicBezTo>
                  <a:cubicBezTo>
                    <a:pt x="30535" y="38007"/>
                    <a:pt x="29474" y="37593"/>
                    <a:pt x="28555" y="36813"/>
                  </a:cubicBezTo>
                  <a:lnTo>
                    <a:pt x="28556" y="36813"/>
                  </a:lnTo>
                  <a:cubicBezTo>
                    <a:pt x="27694" y="40699"/>
                    <a:pt x="25069" y="43358"/>
                    <a:pt x="22094" y="43358"/>
                  </a:cubicBezTo>
                  <a:cubicBezTo>
                    <a:pt x="19839" y="43358"/>
                    <a:pt x="17733" y="41821"/>
                    <a:pt x="16480" y="39263"/>
                  </a:cubicBezTo>
                  <a:lnTo>
                    <a:pt x="16480" y="39264"/>
                  </a:lnTo>
                  <a:cubicBezTo>
                    <a:pt x="15279" y="40250"/>
                    <a:pt x="13904" y="40771"/>
                    <a:pt x="12503" y="40771"/>
                  </a:cubicBezTo>
                  <a:cubicBezTo>
                    <a:pt x="9735" y="40771"/>
                    <a:pt x="7180" y="38748"/>
                    <a:pt x="5804" y="35469"/>
                  </a:cubicBezTo>
                  <a:lnTo>
                    <a:pt x="5803" y="35469"/>
                  </a:lnTo>
                  <a:cubicBezTo>
                    <a:pt x="5635" y="35496"/>
                    <a:pt x="5465" y="35510"/>
                    <a:pt x="5296" y="35510"/>
                  </a:cubicBezTo>
                  <a:cubicBezTo>
                    <a:pt x="2888" y="35510"/>
                    <a:pt x="936" y="32860"/>
                    <a:pt x="936" y="29592"/>
                  </a:cubicBezTo>
                  <a:cubicBezTo>
                    <a:pt x="936" y="28090"/>
                    <a:pt x="1356" y="26644"/>
                    <a:pt x="2112" y="25547"/>
                  </a:cubicBezTo>
                  <a:lnTo>
                    <a:pt x="2113" y="25547"/>
                  </a:lnTo>
                  <a:cubicBezTo>
                    <a:pt x="781" y="24481"/>
                    <a:pt x="-36" y="22528"/>
                    <a:pt x="-36" y="20418"/>
                  </a:cubicBezTo>
                  <a:cubicBezTo>
                    <a:pt x="-36" y="17370"/>
                    <a:pt x="1647" y="14817"/>
                    <a:pt x="3863" y="14504"/>
                  </a:cubicBezTo>
                  <a:close/>
                </a:path>
                <a:path w="43200" h="43200" fill="none">
                  <a:moveTo>
                    <a:pt x="4693" y="26177"/>
                  </a:moveTo>
                  <a:lnTo>
                    <a:pt x="4693" y="26177"/>
                  </a:lnTo>
                  <a:cubicBezTo>
                    <a:pt x="4580" y="26189"/>
                    <a:pt x="4468" y="26195"/>
                    <a:pt x="4356" y="26195"/>
                  </a:cubicBezTo>
                  <a:cubicBezTo>
                    <a:pt x="3584" y="26195"/>
                    <a:pt x="2826" y="25913"/>
                    <a:pt x="2160" y="25379"/>
                  </a:cubicBezTo>
                  <a:moveTo>
                    <a:pt x="6928" y="34899"/>
                  </a:moveTo>
                  <a:lnTo>
                    <a:pt x="6927" y="34898"/>
                  </a:lnTo>
                  <a:cubicBezTo>
                    <a:pt x="6572" y="35091"/>
                    <a:pt x="6200" y="35219"/>
                    <a:pt x="5820" y="35280"/>
                  </a:cubicBezTo>
                  <a:moveTo>
                    <a:pt x="16478" y="39090"/>
                  </a:moveTo>
                  <a:lnTo>
                    <a:pt x="16477" y="39090"/>
                  </a:lnTo>
                  <a:cubicBezTo>
                    <a:pt x="16210" y="38544"/>
                    <a:pt x="15986" y="37960"/>
                    <a:pt x="15809" y="37350"/>
                  </a:cubicBezTo>
                  <a:moveTo>
                    <a:pt x="28827" y="34751"/>
                  </a:moveTo>
                  <a:lnTo>
                    <a:pt x="28826" y="34750"/>
                  </a:lnTo>
                  <a:cubicBezTo>
                    <a:pt x="28787" y="35398"/>
                    <a:pt x="28698" y="36038"/>
                    <a:pt x="28560" y="36660"/>
                  </a:cubicBezTo>
                  <a:moveTo>
                    <a:pt x="34129" y="22954"/>
                  </a:moveTo>
                  <a:lnTo>
                    <a:pt x="34128" y="22954"/>
                  </a:lnTo>
                  <a:cubicBezTo>
                    <a:pt x="36118" y="24271"/>
                    <a:pt x="37381" y="27017"/>
                    <a:pt x="37381" y="30027"/>
                  </a:cubicBezTo>
                  <a:cubicBezTo>
                    <a:pt x="37381" y="30048"/>
                    <a:pt x="37380" y="30069"/>
                    <a:pt x="37380" y="30090"/>
                  </a:cubicBezTo>
                  <a:moveTo>
                    <a:pt x="41798" y="15354"/>
                  </a:moveTo>
                  <a:lnTo>
                    <a:pt x="41798" y="15354"/>
                  </a:lnTo>
                  <a:cubicBezTo>
                    <a:pt x="41473" y="16386"/>
                    <a:pt x="40978" y="17302"/>
                    <a:pt x="40350" y="18030"/>
                  </a:cubicBezTo>
                  <a:moveTo>
                    <a:pt x="38324" y="5426"/>
                  </a:moveTo>
                  <a:lnTo>
                    <a:pt x="38324" y="5425"/>
                  </a:lnTo>
                  <a:cubicBezTo>
                    <a:pt x="38375" y="5811"/>
                    <a:pt x="38401" y="6202"/>
                    <a:pt x="38401" y="6595"/>
                  </a:cubicBezTo>
                  <a:cubicBezTo>
                    <a:pt x="38401" y="6626"/>
                    <a:pt x="38400" y="6658"/>
                    <a:pt x="38400" y="6690"/>
                  </a:cubicBezTo>
                  <a:moveTo>
                    <a:pt x="29078" y="3952"/>
                  </a:moveTo>
                  <a:lnTo>
                    <a:pt x="29078" y="3952"/>
                  </a:lnTo>
                  <a:cubicBezTo>
                    <a:pt x="29266" y="3369"/>
                    <a:pt x="29516" y="2826"/>
                    <a:pt x="29820" y="2340"/>
                  </a:cubicBezTo>
                  <a:moveTo>
                    <a:pt x="22141" y="4720"/>
                  </a:moveTo>
                  <a:lnTo>
                    <a:pt x="22140" y="4719"/>
                  </a:lnTo>
                  <a:cubicBezTo>
                    <a:pt x="22217" y="4238"/>
                    <a:pt x="22338" y="3771"/>
                    <a:pt x="22500" y="3330"/>
                  </a:cubicBezTo>
                  <a:moveTo>
                    <a:pt x="14000" y="5192"/>
                  </a:moveTo>
                  <a:lnTo>
                    <a:pt x="14000" y="5191"/>
                  </a:lnTo>
                  <a:cubicBezTo>
                    <a:pt x="14471" y="5568"/>
                    <a:pt x="14908" y="6020"/>
                    <a:pt x="15299" y="6540"/>
                  </a:cubicBezTo>
                  <a:moveTo>
                    <a:pt x="4127" y="15789"/>
                  </a:moveTo>
                  <a:lnTo>
                    <a:pt x="4127" y="15788"/>
                  </a:lnTo>
                  <a:cubicBezTo>
                    <a:pt x="4024" y="15324"/>
                    <a:pt x="3948" y="14850"/>
                    <a:pt x="3900" y="14369"/>
                  </a:cubicBezTo>
                </a:path>
              </a:pathLst>
            </a:custGeom>
            <a:solidFill>
              <a:schemeClr val="tx1"/>
            </a:solidFill>
            <a:ln w="25400" algn="ctr">
              <a:solidFill>
                <a:schemeClr val="bg2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>
                <a:defRPr/>
              </a:pPr>
              <a:endParaRPr lang="en-US" sz="2700">
                <a:solidFill>
                  <a:schemeClr val="lt1"/>
                </a:solidFill>
              </a:endParaRPr>
            </a:p>
          </p:txBody>
        </p:sp>
      </p:grpSp>
      <p:pic>
        <p:nvPicPr>
          <p:cNvPr id="73740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9302" y="571500"/>
            <a:ext cx="242888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41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6102" y="2057400"/>
            <a:ext cx="242888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42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2415" y="685800"/>
            <a:ext cx="242888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43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3702" y="1143000"/>
            <a:ext cx="242888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44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3502" y="1714500"/>
            <a:ext cx="242888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45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2702" y="800100"/>
            <a:ext cx="242888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46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2" y="2857500"/>
            <a:ext cx="242888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47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7102" y="685800"/>
            <a:ext cx="338138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48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73202" y="1943100"/>
            <a:ext cx="242888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49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01502" y="685800"/>
            <a:ext cx="242888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50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30202" y="1943100"/>
            <a:ext cx="338138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51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44702" y="2057400"/>
            <a:ext cx="338138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52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2" y="2286000"/>
            <a:ext cx="242888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53" name="Picture 2" descr="C:\Users\ADMIN\Desktop\14112011.jpg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3858">
            <a:off x="3771902" y="1714500"/>
            <a:ext cx="795338" cy="101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Cloud 8"/>
          <p:cNvSpPr>
            <a:spLocks noChangeArrowheads="1"/>
          </p:cNvSpPr>
          <p:nvPr/>
        </p:nvSpPr>
        <p:spPr bwMode="auto">
          <a:xfrm rot="850354">
            <a:off x="12458700" y="3543300"/>
            <a:ext cx="3964782" cy="1571625"/>
          </a:xfrm>
          <a:custGeom>
            <a:avLst/>
            <a:gdLst>
              <a:gd name="T0" fmla="*/ 2131822 w 43200"/>
              <a:gd name="T1" fmla="*/ 419100 h 43200"/>
              <a:gd name="T2" fmla="*/ 1066800 w 43200"/>
              <a:gd name="T3" fmla="*/ 837307 h 43200"/>
              <a:gd name="T4" fmla="*/ 6618 w 43200"/>
              <a:gd name="T5" fmla="*/ 419100 h 43200"/>
              <a:gd name="T6" fmla="*/ 1066800 w 43200"/>
              <a:gd name="T7" fmla="*/ 47925 h 43200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5954 w 43200"/>
              <a:gd name="T13" fmla="*/ 6524 h 43200"/>
              <a:gd name="T14" fmla="*/ 34174 w 43200"/>
              <a:gd name="T15" fmla="*/ 34674 h 432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43200" h="43200">
                <a:moveTo>
                  <a:pt x="3900" y="14370"/>
                </a:moveTo>
                <a:lnTo>
                  <a:pt x="3899" y="14370"/>
                </a:lnTo>
                <a:cubicBezTo>
                  <a:pt x="3858" y="13959"/>
                  <a:pt x="3838" y="13545"/>
                  <a:pt x="3838" y="13131"/>
                </a:cubicBezTo>
                <a:cubicBezTo>
                  <a:pt x="3838" y="8055"/>
                  <a:pt x="6861" y="3941"/>
                  <a:pt x="10591" y="3941"/>
                </a:cubicBezTo>
                <a:cubicBezTo>
                  <a:pt x="11791" y="3941"/>
                  <a:pt x="12969" y="4376"/>
                  <a:pt x="14005" y="5201"/>
                </a:cubicBezTo>
                <a:lnTo>
                  <a:pt x="14005" y="5202"/>
                </a:lnTo>
                <a:cubicBezTo>
                  <a:pt x="14930" y="2828"/>
                  <a:pt x="16742" y="1344"/>
                  <a:pt x="18715" y="1344"/>
                </a:cubicBezTo>
                <a:cubicBezTo>
                  <a:pt x="20114" y="1344"/>
                  <a:pt x="21458" y="2093"/>
                  <a:pt x="22456" y="3431"/>
                </a:cubicBezTo>
                <a:lnTo>
                  <a:pt x="22456" y="3432"/>
                </a:lnTo>
                <a:cubicBezTo>
                  <a:pt x="23194" y="1415"/>
                  <a:pt x="24707" y="141"/>
                  <a:pt x="26362" y="141"/>
                </a:cubicBezTo>
                <a:cubicBezTo>
                  <a:pt x="27723" y="141"/>
                  <a:pt x="29007" y="1006"/>
                  <a:pt x="29832" y="2481"/>
                </a:cubicBezTo>
                <a:lnTo>
                  <a:pt x="29832" y="2480"/>
                </a:lnTo>
                <a:cubicBezTo>
                  <a:pt x="30755" y="1002"/>
                  <a:pt x="32110" y="150"/>
                  <a:pt x="33538" y="150"/>
                </a:cubicBezTo>
                <a:cubicBezTo>
                  <a:pt x="35888" y="150"/>
                  <a:pt x="37901" y="2435"/>
                  <a:pt x="38318" y="5575"/>
                </a:cubicBezTo>
                <a:lnTo>
                  <a:pt x="38317" y="5576"/>
                </a:lnTo>
                <a:cubicBezTo>
                  <a:pt x="40639" y="6438"/>
                  <a:pt x="42250" y="9313"/>
                  <a:pt x="42250" y="12594"/>
                </a:cubicBezTo>
                <a:cubicBezTo>
                  <a:pt x="42250" y="13579"/>
                  <a:pt x="42103" y="14554"/>
                  <a:pt x="41818" y="15460"/>
                </a:cubicBezTo>
                <a:lnTo>
                  <a:pt x="41818" y="15459"/>
                </a:lnTo>
                <a:cubicBezTo>
                  <a:pt x="42727" y="17070"/>
                  <a:pt x="43220" y="19044"/>
                  <a:pt x="43220" y="21076"/>
                </a:cubicBezTo>
                <a:cubicBezTo>
                  <a:pt x="43220" y="25663"/>
                  <a:pt x="40741" y="29553"/>
                  <a:pt x="37404" y="30203"/>
                </a:cubicBezTo>
                <a:lnTo>
                  <a:pt x="37403" y="30202"/>
                </a:lnTo>
                <a:cubicBezTo>
                  <a:pt x="37378" y="34523"/>
                  <a:pt x="34795" y="38007"/>
                  <a:pt x="31619" y="38007"/>
                </a:cubicBezTo>
                <a:cubicBezTo>
                  <a:pt x="30535" y="38007"/>
                  <a:pt x="29474" y="37593"/>
                  <a:pt x="28555" y="36813"/>
                </a:cubicBezTo>
                <a:lnTo>
                  <a:pt x="28556" y="36813"/>
                </a:lnTo>
                <a:cubicBezTo>
                  <a:pt x="27694" y="40699"/>
                  <a:pt x="25069" y="43358"/>
                  <a:pt x="22094" y="43358"/>
                </a:cubicBezTo>
                <a:cubicBezTo>
                  <a:pt x="19839" y="43358"/>
                  <a:pt x="17733" y="41821"/>
                  <a:pt x="16480" y="39263"/>
                </a:cubicBezTo>
                <a:lnTo>
                  <a:pt x="16480" y="39264"/>
                </a:lnTo>
                <a:cubicBezTo>
                  <a:pt x="15279" y="40250"/>
                  <a:pt x="13904" y="40771"/>
                  <a:pt x="12503" y="40771"/>
                </a:cubicBezTo>
                <a:cubicBezTo>
                  <a:pt x="9735" y="40771"/>
                  <a:pt x="7180" y="38748"/>
                  <a:pt x="5804" y="35469"/>
                </a:cubicBezTo>
                <a:lnTo>
                  <a:pt x="5803" y="35469"/>
                </a:lnTo>
                <a:cubicBezTo>
                  <a:pt x="5635" y="35496"/>
                  <a:pt x="5465" y="35510"/>
                  <a:pt x="5296" y="35510"/>
                </a:cubicBezTo>
                <a:cubicBezTo>
                  <a:pt x="2888" y="35510"/>
                  <a:pt x="936" y="32860"/>
                  <a:pt x="936" y="29592"/>
                </a:cubicBezTo>
                <a:cubicBezTo>
                  <a:pt x="936" y="28090"/>
                  <a:pt x="1356" y="26644"/>
                  <a:pt x="2112" y="25547"/>
                </a:cubicBezTo>
                <a:lnTo>
                  <a:pt x="2113" y="25547"/>
                </a:lnTo>
                <a:cubicBezTo>
                  <a:pt x="781" y="24481"/>
                  <a:pt x="-36" y="22528"/>
                  <a:pt x="-36" y="20418"/>
                </a:cubicBezTo>
                <a:cubicBezTo>
                  <a:pt x="-36" y="17370"/>
                  <a:pt x="1647" y="14817"/>
                  <a:pt x="3863" y="14504"/>
                </a:cubicBezTo>
                <a:close/>
              </a:path>
              <a:path w="43200" h="43200" fill="none">
                <a:moveTo>
                  <a:pt x="4693" y="26177"/>
                </a:moveTo>
                <a:lnTo>
                  <a:pt x="4693" y="26177"/>
                </a:lnTo>
                <a:cubicBezTo>
                  <a:pt x="4580" y="26189"/>
                  <a:pt x="4468" y="26195"/>
                  <a:pt x="4356" y="26195"/>
                </a:cubicBezTo>
                <a:cubicBezTo>
                  <a:pt x="3584" y="26195"/>
                  <a:pt x="2826" y="25913"/>
                  <a:pt x="2160" y="25379"/>
                </a:cubicBezTo>
                <a:moveTo>
                  <a:pt x="6928" y="34899"/>
                </a:moveTo>
                <a:lnTo>
                  <a:pt x="6927" y="34898"/>
                </a:lnTo>
                <a:cubicBezTo>
                  <a:pt x="6572" y="35091"/>
                  <a:pt x="6200" y="35219"/>
                  <a:pt x="5820" y="35280"/>
                </a:cubicBezTo>
                <a:moveTo>
                  <a:pt x="16478" y="39090"/>
                </a:moveTo>
                <a:lnTo>
                  <a:pt x="16477" y="39090"/>
                </a:lnTo>
                <a:cubicBezTo>
                  <a:pt x="16210" y="38544"/>
                  <a:pt x="15986" y="37960"/>
                  <a:pt x="15809" y="37350"/>
                </a:cubicBezTo>
                <a:moveTo>
                  <a:pt x="28827" y="34751"/>
                </a:moveTo>
                <a:lnTo>
                  <a:pt x="28826" y="34750"/>
                </a:lnTo>
                <a:cubicBezTo>
                  <a:pt x="28787" y="35398"/>
                  <a:pt x="28698" y="36038"/>
                  <a:pt x="28560" y="36660"/>
                </a:cubicBezTo>
                <a:moveTo>
                  <a:pt x="34129" y="22954"/>
                </a:moveTo>
                <a:lnTo>
                  <a:pt x="34128" y="22954"/>
                </a:lnTo>
                <a:cubicBezTo>
                  <a:pt x="36118" y="24271"/>
                  <a:pt x="37381" y="27017"/>
                  <a:pt x="37381" y="30027"/>
                </a:cubicBezTo>
                <a:cubicBezTo>
                  <a:pt x="37381" y="30048"/>
                  <a:pt x="37380" y="30069"/>
                  <a:pt x="37380" y="30090"/>
                </a:cubicBezTo>
                <a:moveTo>
                  <a:pt x="41798" y="15354"/>
                </a:moveTo>
                <a:lnTo>
                  <a:pt x="41798" y="15354"/>
                </a:lnTo>
                <a:cubicBezTo>
                  <a:pt x="41473" y="16386"/>
                  <a:pt x="40978" y="17302"/>
                  <a:pt x="40350" y="18030"/>
                </a:cubicBezTo>
                <a:moveTo>
                  <a:pt x="38324" y="5426"/>
                </a:moveTo>
                <a:lnTo>
                  <a:pt x="38324" y="5425"/>
                </a:lnTo>
                <a:cubicBezTo>
                  <a:pt x="38375" y="5811"/>
                  <a:pt x="38401" y="6202"/>
                  <a:pt x="38401" y="6595"/>
                </a:cubicBezTo>
                <a:cubicBezTo>
                  <a:pt x="38401" y="6626"/>
                  <a:pt x="38400" y="6658"/>
                  <a:pt x="38400" y="6690"/>
                </a:cubicBezTo>
                <a:moveTo>
                  <a:pt x="29078" y="3952"/>
                </a:moveTo>
                <a:lnTo>
                  <a:pt x="29078" y="3952"/>
                </a:lnTo>
                <a:cubicBezTo>
                  <a:pt x="29266" y="3369"/>
                  <a:pt x="29516" y="2826"/>
                  <a:pt x="29820" y="2340"/>
                </a:cubicBezTo>
                <a:moveTo>
                  <a:pt x="22141" y="4720"/>
                </a:moveTo>
                <a:lnTo>
                  <a:pt x="22140" y="4719"/>
                </a:lnTo>
                <a:cubicBezTo>
                  <a:pt x="22217" y="4238"/>
                  <a:pt x="22338" y="3771"/>
                  <a:pt x="22500" y="3330"/>
                </a:cubicBezTo>
                <a:moveTo>
                  <a:pt x="14000" y="5192"/>
                </a:moveTo>
                <a:lnTo>
                  <a:pt x="14000" y="5191"/>
                </a:lnTo>
                <a:cubicBezTo>
                  <a:pt x="14471" y="5568"/>
                  <a:pt x="14908" y="6020"/>
                  <a:pt x="15299" y="6540"/>
                </a:cubicBezTo>
                <a:moveTo>
                  <a:pt x="4127" y="15789"/>
                </a:moveTo>
                <a:lnTo>
                  <a:pt x="4127" y="15788"/>
                </a:lnTo>
                <a:cubicBezTo>
                  <a:pt x="4024" y="15324"/>
                  <a:pt x="3948" y="14850"/>
                  <a:pt x="3900" y="14369"/>
                </a:cubicBezTo>
              </a:path>
            </a:pathLst>
          </a:custGeom>
          <a:solidFill>
            <a:schemeClr val="tx1"/>
          </a:solidFill>
          <a:ln w="25400" algn="ctr">
            <a:solidFill>
              <a:schemeClr val="bg2"/>
            </a:solidFill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endParaRPr lang="en-US" sz="2700">
              <a:solidFill>
                <a:schemeClr val="lt1"/>
              </a:solidFill>
            </a:endParaRPr>
          </a:p>
        </p:txBody>
      </p:sp>
      <p:sp>
        <p:nvSpPr>
          <p:cNvPr id="10" name="Cloud 9"/>
          <p:cNvSpPr>
            <a:spLocks noChangeArrowheads="1"/>
          </p:cNvSpPr>
          <p:nvPr/>
        </p:nvSpPr>
        <p:spPr bwMode="auto">
          <a:xfrm rot="850354">
            <a:off x="3314702" y="3657602"/>
            <a:ext cx="3081338" cy="1350170"/>
          </a:xfrm>
          <a:custGeom>
            <a:avLst/>
            <a:gdLst>
              <a:gd name="T0" fmla="*/ 2087632 w 43200"/>
              <a:gd name="T1" fmla="*/ 512829 h 43200"/>
              <a:gd name="T2" fmla="*/ 1044687 w 43200"/>
              <a:gd name="T3" fmla="*/ 1024565 h 43200"/>
              <a:gd name="T4" fmla="*/ 6481 w 43200"/>
              <a:gd name="T5" fmla="*/ 512829 h 43200"/>
              <a:gd name="T6" fmla="*/ 1044687 w 43200"/>
              <a:gd name="T7" fmla="*/ 58643 h 43200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5954 w 43200"/>
              <a:gd name="T13" fmla="*/ 6524 h 43200"/>
              <a:gd name="T14" fmla="*/ 34174 w 43200"/>
              <a:gd name="T15" fmla="*/ 34674 h 432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43200" h="43200">
                <a:moveTo>
                  <a:pt x="3900" y="14370"/>
                </a:moveTo>
                <a:lnTo>
                  <a:pt x="3899" y="14370"/>
                </a:lnTo>
                <a:cubicBezTo>
                  <a:pt x="3858" y="13959"/>
                  <a:pt x="3838" y="13545"/>
                  <a:pt x="3838" y="13131"/>
                </a:cubicBezTo>
                <a:cubicBezTo>
                  <a:pt x="3838" y="8055"/>
                  <a:pt x="6861" y="3941"/>
                  <a:pt x="10591" y="3941"/>
                </a:cubicBezTo>
                <a:cubicBezTo>
                  <a:pt x="11791" y="3941"/>
                  <a:pt x="12969" y="4376"/>
                  <a:pt x="14005" y="5201"/>
                </a:cubicBezTo>
                <a:lnTo>
                  <a:pt x="14005" y="5202"/>
                </a:lnTo>
                <a:cubicBezTo>
                  <a:pt x="14930" y="2828"/>
                  <a:pt x="16742" y="1344"/>
                  <a:pt x="18715" y="1344"/>
                </a:cubicBezTo>
                <a:cubicBezTo>
                  <a:pt x="20114" y="1344"/>
                  <a:pt x="21458" y="2093"/>
                  <a:pt x="22456" y="3431"/>
                </a:cubicBezTo>
                <a:lnTo>
                  <a:pt x="22456" y="3432"/>
                </a:lnTo>
                <a:cubicBezTo>
                  <a:pt x="23194" y="1415"/>
                  <a:pt x="24707" y="141"/>
                  <a:pt x="26362" y="141"/>
                </a:cubicBezTo>
                <a:cubicBezTo>
                  <a:pt x="27723" y="141"/>
                  <a:pt x="29007" y="1006"/>
                  <a:pt x="29832" y="2481"/>
                </a:cubicBezTo>
                <a:lnTo>
                  <a:pt x="29832" y="2480"/>
                </a:lnTo>
                <a:cubicBezTo>
                  <a:pt x="30755" y="1002"/>
                  <a:pt x="32110" y="150"/>
                  <a:pt x="33538" y="150"/>
                </a:cubicBezTo>
                <a:cubicBezTo>
                  <a:pt x="35888" y="150"/>
                  <a:pt x="37901" y="2435"/>
                  <a:pt x="38318" y="5575"/>
                </a:cubicBezTo>
                <a:lnTo>
                  <a:pt x="38317" y="5576"/>
                </a:lnTo>
                <a:cubicBezTo>
                  <a:pt x="40639" y="6438"/>
                  <a:pt x="42250" y="9313"/>
                  <a:pt x="42250" y="12594"/>
                </a:cubicBezTo>
                <a:cubicBezTo>
                  <a:pt x="42250" y="13579"/>
                  <a:pt x="42103" y="14554"/>
                  <a:pt x="41818" y="15460"/>
                </a:cubicBezTo>
                <a:lnTo>
                  <a:pt x="41818" y="15459"/>
                </a:lnTo>
                <a:cubicBezTo>
                  <a:pt x="42727" y="17070"/>
                  <a:pt x="43220" y="19044"/>
                  <a:pt x="43220" y="21076"/>
                </a:cubicBezTo>
                <a:cubicBezTo>
                  <a:pt x="43220" y="25663"/>
                  <a:pt x="40741" y="29553"/>
                  <a:pt x="37404" y="30203"/>
                </a:cubicBezTo>
                <a:lnTo>
                  <a:pt x="37403" y="30202"/>
                </a:lnTo>
                <a:cubicBezTo>
                  <a:pt x="37378" y="34523"/>
                  <a:pt x="34795" y="38007"/>
                  <a:pt x="31619" y="38007"/>
                </a:cubicBezTo>
                <a:cubicBezTo>
                  <a:pt x="30535" y="38007"/>
                  <a:pt x="29474" y="37593"/>
                  <a:pt x="28555" y="36813"/>
                </a:cubicBezTo>
                <a:lnTo>
                  <a:pt x="28556" y="36813"/>
                </a:lnTo>
                <a:cubicBezTo>
                  <a:pt x="27694" y="40699"/>
                  <a:pt x="25069" y="43358"/>
                  <a:pt x="22094" y="43358"/>
                </a:cubicBezTo>
                <a:cubicBezTo>
                  <a:pt x="19839" y="43358"/>
                  <a:pt x="17733" y="41821"/>
                  <a:pt x="16480" y="39263"/>
                </a:cubicBezTo>
                <a:lnTo>
                  <a:pt x="16480" y="39264"/>
                </a:lnTo>
                <a:cubicBezTo>
                  <a:pt x="15279" y="40250"/>
                  <a:pt x="13904" y="40771"/>
                  <a:pt x="12503" y="40771"/>
                </a:cubicBezTo>
                <a:cubicBezTo>
                  <a:pt x="9735" y="40771"/>
                  <a:pt x="7180" y="38748"/>
                  <a:pt x="5804" y="35469"/>
                </a:cubicBezTo>
                <a:lnTo>
                  <a:pt x="5803" y="35469"/>
                </a:lnTo>
                <a:cubicBezTo>
                  <a:pt x="5635" y="35496"/>
                  <a:pt x="5465" y="35510"/>
                  <a:pt x="5296" y="35510"/>
                </a:cubicBezTo>
                <a:cubicBezTo>
                  <a:pt x="2888" y="35510"/>
                  <a:pt x="936" y="32860"/>
                  <a:pt x="936" y="29592"/>
                </a:cubicBezTo>
                <a:cubicBezTo>
                  <a:pt x="936" y="28090"/>
                  <a:pt x="1356" y="26644"/>
                  <a:pt x="2112" y="25547"/>
                </a:cubicBezTo>
                <a:lnTo>
                  <a:pt x="2113" y="25547"/>
                </a:lnTo>
                <a:cubicBezTo>
                  <a:pt x="781" y="24481"/>
                  <a:pt x="-36" y="22528"/>
                  <a:pt x="-36" y="20418"/>
                </a:cubicBezTo>
                <a:cubicBezTo>
                  <a:pt x="-36" y="17370"/>
                  <a:pt x="1647" y="14817"/>
                  <a:pt x="3863" y="14504"/>
                </a:cubicBezTo>
                <a:close/>
              </a:path>
              <a:path w="43200" h="43200" fill="none">
                <a:moveTo>
                  <a:pt x="4693" y="26177"/>
                </a:moveTo>
                <a:lnTo>
                  <a:pt x="4693" y="26177"/>
                </a:lnTo>
                <a:cubicBezTo>
                  <a:pt x="4580" y="26189"/>
                  <a:pt x="4468" y="26195"/>
                  <a:pt x="4356" y="26195"/>
                </a:cubicBezTo>
                <a:cubicBezTo>
                  <a:pt x="3584" y="26195"/>
                  <a:pt x="2826" y="25913"/>
                  <a:pt x="2160" y="25379"/>
                </a:cubicBezTo>
                <a:moveTo>
                  <a:pt x="6928" y="34899"/>
                </a:moveTo>
                <a:lnTo>
                  <a:pt x="6927" y="34898"/>
                </a:lnTo>
                <a:cubicBezTo>
                  <a:pt x="6572" y="35091"/>
                  <a:pt x="6200" y="35219"/>
                  <a:pt x="5820" y="35280"/>
                </a:cubicBezTo>
                <a:moveTo>
                  <a:pt x="16478" y="39090"/>
                </a:moveTo>
                <a:lnTo>
                  <a:pt x="16477" y="39090"/>
                </a:lnTo>
                <a:cubicBezTo>
                  <a:pt x="16210" y="38544"/>
                  <a:pt x="15986" y="37960"/>
                  <a:pt x="15809" y="37350"/>
                </a:cubicBezTo>
                <a:moveTo>
                  <a:pt x="28827" y="34751"/>
                </a:moveTo>
                <a:lnTo>
                  <a:pt x="28826" y="34750"/>
                </a:lnTo>
                <a:cubicBezTo>
                  <a:pt x="28787" y="35398"/>
                  <a:pt x="28698" y="36038"/>
                  <a:pt x="28560" y="36660"/>
                </a:cubicBezTo>
                <a:moveTo>
                  <a:pt x="34129" y="22954"/>
                </a:moveTo>
                <a:lnTo>
                  <a:pt x="34128" y="22954"/>
                </a:lnTo>
                <a:cubicBezTo>
                  <a:pt x="36118" y="24271"/>
                  <a:pt x="37381" y="27017"/>
                  <a:pt x="37381" y="30027"/>
                </a:cubicBezTo>
                <a:cubicBezTo>
                  <a:pt x="37381" y="30048"/>
                  <a:pt x="37380" y="30069"/>
                  <a:pt x="37380" y="30090"/>
                </a:cubicBezTo>
                <a:moveTo>
                  <a:pt x="41798" y="15354"/>
                </a:moveTo>
                <a:lnTo>
                  <a:pt x="41798" y="15354"/>
                </a:lnTo>
                <a:cubicBezTo>
                  <a:pt x="41473" y="16386"/>
                  <a:pt x="40978" y="17302"/>
                  <a:pt x="40350" y="18030"/>
                </a:cubicBezTo>
                <a:moveTo>
                  <a:pt x="38324" y="5426"/>
                </a:moveTo>
                <a:lnTo>
                  <a:pt x="38324" y="5425"/>
                </a:lnTo>
                <a:cubicBezTo>
                  <a:pt x="38375" y="5811"/>
                  <a:pt x="38401" y="6202"/>
                  <a:pt x="38401" y="6595"/>
                </a:cubicBezTo>
                <a:cubicBezTo>
                  <a:pt x="38401" y="6626"/>
                  <a:pt x="38400" y="6658"/>
                  <a:pt x="38400" y="6690"/>
                </a:cubicBezTo>
                <a:moveTo>
                  <a:pt x="29078" y="3952"/>
                </a:moveTo>
                <a:lnTo>
                  <a:pt x="29078" y="3952"/>
                </a:lnTo>
                <a:cubicBezTo>
                  <a:pt x="29266" y="3369"/>
                  <a:pt x="29516" y="2826"/>
                  <a:pt x="29820" y="2340"/>
                </a:cubicBezTo>
                <a:moveTo>
                  <a:pt x="22141" y="4720"/>
                </a:moveTo>
                <a:lnTo>
                  <a:pt x="22140" y="4719"/>
                </a:lnTo>
                <a:cubicBezTo>
                  <a:pt x="22217" y="4238"/>
                  <a:pt x="22338" y="3771"/>
                  <a:pt x="22500" y="3330"/>
                </a:cubicBezTo>
                <a:moveTo>
                  <a:pt x="14000" y="5192"/>
                </a:moveTo>
                <a:lnTo>
                  <a:pt x="14000" y="5191"/>
                </a:lnTo>
                <a:cubicBezTo>
                  <a:pt x="14471" y="5568"/>
                  <a:pt x="14908" y="6020"/>
                  <a:pt x="15299" y="6540"/>
                </a:cubicBezTo>
                <a:moveTo>
                  <a:pt x="4127" y="15789"/>
                </a:moveTo>
                <a:lnTo>
                  <a:pt x="4127" y="15788"/>
                </a:lnTo>
                <a:cubicBezTo>
                  <a:pt x="4024" y="15324"/>
                  <a:pt x="3948" y="14850"/>
                  <a:pt x="3900" y="14369"/>
                </a:cubicBezTo>
              </a:path>
            </a:pathLst>
          </a:custGeom>
          <a:solidFill>
            <a:schemeClr val="tx1"/>
          </a:solidFill>
          <a:ln w="25400" algn="ctr">
            <a:solidFill>
              <a:schemeClr val="bg2"/>
            </a:solidFill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endParaRPr lang="en-US" sz="2700">
              <a:solidFill>
                <a:schemeClr val="lt1"/>
              </a:solidFill>
            </a:endParaRPr>
          </a:p>
        </p:txBody>
      </p:sp>
      <p:sp>
        <p:nvSpPr>
          <p:cNvPr id="4" name="Cloud 9"/>
          <p:cNvSpPr>
            <a:spLocks noChangeArrowheads="1"/>
          </p:cNvSpPr>
          <p:nvPr/>
        </p:nvSpPr>
        <p:spPr bwMode="auto">
          <a:xfrm>
            <a:off x="7200902" y="3429000"/>
            <a:ext cx="3274220" cy="1383507"/>
          </a:xfrm>
          <a:custGeom>
            <a:avLst/>
            <a:gdLst>
              <a:gd name="T0" fmla="*/ 2087632 w 43200"/>
              <a:gd name="T1" fmla="*/ 512829 h 43200"/>
              <a:gd name="T2" fmla="*/ 1044687 w 43200"/>
              <a:gd name="T3" fmla="*/ 1024565 h 43200"/>
              <a:gd name="T4" fmla="*/ 6481 w 43200"/>
              <a:gd name="T5" fmla="*/ 512829 h 43200"/>
              <a:gd name="T6" fmla="*/ 1044687 w 43200"/>
              <a:gd name="T7" fmla="*/ 58643 h 43200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5954 w 43200"/>
              <a:gd name="T13" fmla="*/ 6524 h 43200"/>
              <a:gd name="T14" fmla="*/ 34174 w 43200"/>
              <a:gd name="T15" fmla="*/ 34674 h 432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43200" h="43200">
                <a:moveTo>
                  <a:pt x="3900" y="14370"/>
                </a:moveTo>
                <a:lnTo>
                  <a:pt x="3899" y="14370"/>
                </a:lnTo>
                <a:cubicBezTo>
                  <a:pt x="3858" y="13959"/>
                  <a:pt x="3838" y="13545"/>
                  <a:pt x="3838" y="13131"/>
                </a:cubicBezTo>
                <a:cubicBezTo>
                  <a:pt x="3838" y="8055"/>
                  <a:pt x="6861" y="3941"/>
                  <a:pt x="10591" y="3941"/>
                </a:cubicBezTo>
                <a:cubicBezTo>
                  <a:pt x="11791" y="3941"/>
                  <a:pt x="12969" y="4376"/>
                  <a:pt x="14005" y="5201"/>
                </a:cubicBezTo>
                <a:lnTo>
                  <a:pt x="14005" y="5202"/>
                </a:lnTo>
                <a:cubicBezTo>
                  <a:pt x="14930" y="2828"/>
                  <a:pt x="16742" y="1344"/>
                  <a:pt x="18715" y="1344"/>
                </a:cubicBezTo>
                <a:cubicBezTo>
                  <a:pt x="20114" y="1344"/>
                  <a:pt x="21458" y="2093"/>
                  <a:pt x="22456" y="3431"/>
                </a:cubicBezTo>
                <a:lnTo>
                  <a:pt x="22456" y="3432"/>
                </a:lnTo>
                <a:cubicBezTo>
                  <a:pt x="23194" y="1415"/>
                  <a:pt x="24707" y="141"/>
                  <a:pt x="26362" y="141"/>
                </a:cubicBezTo>
                <a:cubicBezTo>
                  <a:pt x="27723" y="141"/>
                  <a:pt x="29007" y="1006"/>
                  <a:pt x="29832" y="2481"/>
                </a:cubicBezTo>
                <a:lnTo>
                  <a:pt x="29832" y="2480"/>
                </a:lnTo>
                <a:cubicBezTo>
                  <a:pt x="30755" y="1002"/>
                  <a:pt x="32110" y="150"/>
                  <a:pt x="33538" y="150"/>
                </a:cubicBezTo>
                <a:cubicBezTo>
                  <a:pt x="35888" y="150"/>
                  <a:pt x="37901" y="2435"/>
                  <a:pt x="38318" y="5575"/>
                </a:cubicBezTo>
                <a:lnTo>
                  <a:pt x="38317" y="5576"/>
                </a:lnTo>
                <a:cubicBezTo>
                  <a:pt x="40639" y="6438"/>
                  <a:pt x="42250" y="9313"/>
                  <a:pt x="42250" y="12594"/>
                </a:cubicBezTo>
                <a:cubicBezTo>
                  <a:pt x="42250" y="13579"/>
                  <a:pt x="42103" y="14554"/>
                  <a:pt x="41818" y="15460"/>
                </a:cubicBezTo>
                <a:lnTo>
                  <a:pt x="41818" y="15459"/>
                </a:lnTo>
                <a:cubicBezTo>
                  <a:pt x="42727" y="17070"/>
                  <a:pt x="43220" y="19044"/>
                  <a:pt x="43220" y="21076"/>
                </a:cubicBezTo>
                <a:cubicBezTo>
                  <a:pt x="43220" y="25663"/>
                  <a:pt x="40741" y="29553"/>
                  <a:pt x="37404" y="30203"/>
                </a:cubicBezTo>
                <a:lnTo>
                  <a:pt x="37403" y="30202"/>
                </a:lnTo>
                <a:cubicBezTo>
                  <a:pt x="37378" y="34523"/>
                  <a:pt x="34795" y="38007"/>
                  <a:pt x="31619" y="38007"/>
                </a:cubicBezTo>
                <a:cubicBezTo>
                  <a:pt x="30535" y="38007"/>
                  <a:pt x="29474" y="37593"/>
                  <a:pt x="28555" y="36813"/>
                </a:cubicBezTo>
                <a:lnTo>
                  <a:pt x="28556" y="36813"/>
                </a:lnTo>
                <a:cubicBezTo>
                  <a:pt x="27694" y="40699"/>
                  <a:pt x="25069" y="43358"/>
                  <a:pt x="22094" y="43358"/>
                </a:cubicBezTo>
                <a:cubicBezTo>
                  <a:pt x="19839" y="43358"/>
                  <a:pt x="17733" y="41821"/>
                  <a:pt x="16480" y="39263"/>
                </a:cubicBezTo>
                <a:lnTo>
                  <a:pt x="16480" y="39264"/>
                </a:lnTo>
                <a:cubicBezTo>
                  <a:pt x="15279" y="40250"/>
                  <a:pt x="13904" y="40771"/>
                  <a:pt x="12503" y="40771"/>
                </a:cubicBezTo>
                <a:cubicBezTo>
                  <a:pt x="9735" y="40771"/>
                  <a:pt x="7180" y="38748"/>
                  <a:pt x="5804" y="35469"/>
                </a:cubicBezTo>
                <a:lnTo>
                  <a:pt x="5803" y="35469"/>
                </a:lnTo>
                <a:cubicBezTo>
                  <a:pt x="5635" y="35496"/>
                  <a:pt x="5465" y="35510"/>
                  <a:pt x="5296" y="35510"/>
                </a:cubicBezTo>
                <a:cubicBezTo>
                  <a:pt x="2888" y="35510"/>
                  <a:pt x="936" y="32860"/>
                  <a:pt x="936" y="29592"/>
                </a:cubicBezTo>
                <a:cubicBezTo>
                  <a:pt x="936" y="28090"/>
                  <a:pt x="1356" y="26644"/>
                  <a:pt x="2112" y="25547"/>
                </a:cubicBezTo>
                <a:lnTo>
                  <a:pt x="2113" y="25547"/>
                </a:lnTo>
                <a:cubicBezTo>
                  <a:pt x="781" y="24481"/>
                  <a:pt x="-36" y="22528"/>
                  <a:pt x="-36" y="20418"/>
                </a:cubicBezTo>
                <a:cubicBezTo>
                  <a:pt x="-36" y="17370"/>
                  <a:pt x="1647" y="14817"/>
                  <a:pt x="3863" y="14504"/>
                </a:cubicBezTo>
                <a:close/>
              </a:path>
              <a:path w="43200" h="43200" fill="none">
                <a:moveTo>
                  <a:pt x="4693" y="26177"/>
                </a:moveTo>
                <a:lnTo>
                  <a:pt x="4693" y="26177"/>
                </a:lnTo>
                <a:cubicBezTo>
                  <a:pt x="4580" y="26189"/>
                  <a:pt x="4468" y="26195"/>
                  <a:pt x="4356" y="26195"/>
                </a:cubicBezTo>
                <a:cubicBezTo>
                  <a:pt x="3584" y="26195"/>
                  <a:pt x="2826" y="25913"/>
                  <a:pt x="2160" y="25379"/>
                </a:cubicBezTo>
                <a:moveTo>
                  <a:pt x="6928" y="34899"/>
                </a:moveTo>
                <a:lnTo>
                  <a:pt x="6927" y="34898"/>
                </a:lnTo>
                <a:cubicBezTo>
                  <a:pt x="6572" y="35091"/>
                  <a:pt x="6200" y="35219"/>
                  <a:pt x="5820" y="35280"/>
                </a:cubicBezTo>
                <a:moveTo>
                  <a:pt x="16478" y="39090"/>
                </a:moveTo>
                <a:lnTo>
                  <a:pt x="16477" y="39090"/>
                </a:lnTo>
                <a:cubicBezTo>
                  <a:pt x="16210" y="38544"/>
                  <a:pt x="15986" y="37960"/>
                  <a:pt x="15809" y="37350"/>
                </a:cubicBezTo>
                <a:moveTo>
                  <a:pt x="28827" y="34751"/>
                </a:moveTo>
                <a:lnTo>
                  <a:pt x="28826" y="34750"/>
                </a:lnTo>
                <a:cubicBezTo>
                  <a:pt x="28787" y="35398"/>
                  <a:pt x="28698" y="36038"/>
                  <a:pt x="28560" y="36660"/>
                </a:cubicBezTo>
                <a:moveTo>
                  <a:pt x="34129" y="22954"/>
                </a:moveTo>
                <a:lnTo>
                  <a:pt x="34128" y="22954"/>
                </a:lnTo>
                <a:cubicBezTo>
                  <a:pt x="36118" y="24271"/>
                  <a:pt x="37381" y="27017"/>
                  <a:pt x="37381" y="30027"/>
                </a:cubicBezTo>
                <a:cubicBezTo>
                  <a:pt x="37381" y="30048"/>
                  <a:pt x="37380" y="30069"/>
                  <a:pt x="37380" y="30090"/>
                </a:cubicBezTo>
                <a:moveTo>
                  <a:pt x="41798" y="15354"/>
                </a:moveTo>
                <a:lnTo>
                  <a:pt x="41798" y="15354"/>
                </a:lnTo>
                <a:cubicBezTo>
                  <a:pt x="41473" y="16386"/>
                  <a:pt x="40978" y="17302"/>
                  <a:pt x="40350" y="18030"/>
                </a:cubicBezTo>
                <a:moveTo>
                  <a:pt x="38324" y="5426"/>
                </a:moveTo>
                <a:lnTo>
                  <a:pt x="38324" y="5425"/>
                </a:lnTo>
                <a:cubicBezTo>
                  <a:pt x="38375" y="5811"/>
                  <a:pt x="38401" y="6202"/>
                  <a:pt x="38401" y="6595"/>
                </a:cubicBezTo>
                <a:cubicBezTo>
                  <a:pt x="38401" y="6626"/>
                  <a:pt x="38400" y="6658"/>
                  <a:pt x="38400" y="6690"/>
                </a:cubicBezTo>
                <a:moveTo>
                  <a:pt x="29078" y="3952"/>
                </a:moveTo>
                <a:lnTo>
                  <a:pt x="29078" y="3952"/>
                </a:lnTo>
                <a:cubicBezTo>
                  <a:pt x="29266" y="3369"/>
                  <a:pt x="29516" y="2826"/>
                  <a:pt x="29820" y="2340"/>
                </a:cubicBezTo>
                <a:moveTo>
                  <a:pt x="22141" y="4720"/>
                </a:moveTo>
                <a:lnTo>
                  <a:pt x="22140" y="4719"/>
                </a:lnTo>
                <a:cubicBezTo>
                  <a:pt x="22217" y="4238"/>
                  <a:pt x="22338" y="3771"/>
                  <a:pt x="22500" y="3330"/>
                </a:cubicBezTo>
                <a:moveTo>
                  <a:pt x="14000" y="5192"/>
                </a:moveTo>
                <a:lnTo>
                  <a:pt x="14000" y="5191"/>
                </a:lnTo>
                <a:cubicBezTo>
                  <a:pt x="14471" y="5568"/>
                  <a:pt x="14908" y="6020"/>
                  <a:pt x="15299" y="6540"/>
                </a:cubicBezTo>
                <a:moveTo>
                  <a:pt x="4127" y="15789"/>
                </a:moveTo>
                <a:lnTo>
                  <a:pt x="4127" y="15788"/>
                </a:lnTo>
                <a:cubicBezTo>
                  <a:pt x="4024" y="15324"/>
                  <a:pt x="3948" y="14850"/>
                  <a:pt x="3900" y="14369"/>
                </a:cubicBezTo>
              </a:path>
            </a:pathLst>
          </a:custGeom>
          <a:solidFill>
            <a:schemeClr val="tx1"/>
          </a:solidFill>
          <a:ln w="25400" algn="ctr">
            <a:solidFill>
              <a:schemeClr val="bg2"/>
            </a:solidFill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endParaRPr lang="en-US" sz="2700">
              <a:solidFill>
                <a:schemeClr val="lt1"/>
              </a:solidFill>
            </a:endParaRPr>
          </a:p>
        </p:txBody>
      </p:sp>
      <p:pic>
        <p:nvPicPr>
          <p:cNvPr id="73761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5302" y="4000500"/>
            <a:ext cx="242888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62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6902" y="3886200"/>
            <a:ext cx="242888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63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6802" y="3543300"/>
            <a:ext cx="242888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64" name="Picture 2" descr="C:\Users\ADMIN\Desktop\14112011.jpg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3858">
            <a:off x="4686302" y="3771900"/>
            <a:ext cx="795338" cy="101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65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30202" y="4114800"/>
            <a:ext cx="242888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66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7602" y="3771900"/>
            <a:ext cx="242888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67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02" y="4914900"/>
            <a:ext cx="242888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68" name="Picture 2" descr="C:\Users\ADMIN\Desktop\14112011.jpg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3858">
            <a:off x="13716002" y="3771900"/>
            <a:ext cx="795338" cy="101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8796339" y="8462387"/>
            <a:ext cx="9144000" cy="157427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1200"/>
              </a:spcAft>
            </a:pPr>
            <a:r>
              <a:rPr lang="en-US" sz="30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30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tia</a:t>
            </a:r>
            <a:r>
              <a:rPr lang="en-US" sz="30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sáng</a:t>
            </a:r>
            <a:r>
              <a:rPr lang="en-US" sz="30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vạch</a:t>
            </a:r>
            <a:r>
              <a:rPr lang="en-US" sz="30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ngang</a:t>
            </a:r>
            <a:r>
              <a:rPr lang="en-US" sz="30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bầu</a:t>
            </a:r>
            <a:r>
              <a:rPr lang="en-US" sz="30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trời</a:t>
            </a:r>
            <a:r>
              <a:rPr lang="en-US" sz="30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30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Rồi</a:t>
            </a:r>
            <a:r>
              <a:rPr lang="en-US" sz="30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30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tiếng</a:t>
            </a:r>
            <a:r>
              <a:rPr lang="en-US" sz="30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sét</a:t>
            </a:r>
            <a:r>
              <a:rPr lang="en-US" sz="30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đinh</a:t>
            </a:r>
            <a:r>
              <a:rPr lang="en-US" sz="30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tai </a:t>
            </a:r>
            <a:r>
              <a:rPr lang="en-US" sz="30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vang</a:t>
            </a:r>
            <a:r>
              <a:rPr lang="en-US" sz="30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lên</a:t>
            </a:r>
            <a:r>
              <a:rPr lang="en-US" sz="30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30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Gió</a:t>
            </a:r>
            <a:r>
              <a:rPr lang="en-US" sz="30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thổi</a:t>
            </a:r>
            <a:r>
              <a:rPr lang="en-US" sz="30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mạnh</a:t>
            </a:r>
            <a:r>
              <a:rPr lang="en-US" sz="30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hơn</a:t>
            </a:r>
            <a:r>
              <a:rPr lang="en-US" sz="30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30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Bọn</a:t>
            </a:r>
            <a:r>
              <a:rPr lang="en-US" sz="30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</a:t>
            </a:r>
            <a:r>
              <a:rPr lang="en-US" sz="30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Xíu</a:t>
            </a:r>
            <a:r>
              <a:rPr lang="en-US" sz="30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níu</a:t>
            </a:r>
            <a:r>
              <a:rPr lang="en-US" sz="30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lấy</a:t>
            </a:r>
            <a:r>
              <a:rPr lang="en-US" sz="30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nhau</a:t>
            </a:r>
            <a:r>
              <a:rPr lang="en-US" sz="30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30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30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giọt</a:t>
            </a:r>
            <a:r>
              <a:rPr lang="en-US" sz="30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30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30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vắt</a:t>
            </a:r>
            <a:r>
              <a:rPr lang="en-US" sz="30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en-US" sz="2400" dirty="0">
              <a:solidFill>
                <a:srgbClr val="FFFF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y2mate.com - Âm thanh của sấm sé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41464" y="8462387"/>
            <a:ext cx="731045" cy="731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523169"/>
      </p:ext>
    </p:extLst>
  </p:cSld>
  <p:clrMapOvr>
    <a:masterClrMapping/>
  </p:clrMapOvr>
  <p:transition advTm="21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36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737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737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100" fill="hold"/>
                                        <p:tgtEl>
                                          <p:spTgt spid="737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2" dur="100" fill="hold"/>
                                        <p:tgtEl>
                                          <p:spTgt spid="737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3" dur="100" fill="hold"/>
                                        <p:tgtEl>
                                          <p:spTgt spid="737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100" fill="hold"/>
                                        <p:tgtEl>
                                          <p:spTgt spid="737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37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37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37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37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" dur="100" fill="hold"/>
                                        <p:tgtEl>
                                          <p:spTgt spid="737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2" dur="100" fill="hold"/>
                                        <p:tgtEl>
                                          <p:spTgt spid="737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3" dur="100" fill="hold"/>
                                        <p:tgtEl>
                                          <p:spTgt spid="737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100" fill="hold"/>
                                        <p:tgtEl>
                                          <p:spTgt spid="737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37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37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37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37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2" objId="6"/>
        <p14:stopEvt time="219" objId="6"/>
      </p14:showEvtLst>
    </p:ext>
  </p:extLs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6" name="Picture 2" descr="C:\Users\ADMIN\Desktop\Picture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37" name="Picture 2" descr="b-00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8100"/>
            <a:ext cx="18288000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Group 7"/>
          <p:cNvGrpSpPr>
            <a:grpSpLocks/>
          </p:cNvGrpSpPr>
          <p:nvPr/>
        </p:nvGrpSpPr>
        <p:grpSpPr bwMode="auto">
          <a:xfrm>
            <a:off x="2345532" y="61915"/>
            <a:ext cx="6569868" cy="3367088"/>
            <a:chOff x="2755669" y="2716921"/>
            <a:chExt cx="3535680" cy="1585336"/>
          </a:xfrm>
        </p:grpSpPr>
        <p:sp>
          <p:nvSpPr>
            <p:cNvPr id="9" name="Cloud 8"/>
            <p:cNvSpPr>
              <a:spLocks noChangeArrowheads="1"/>
            </p:cNvSpPr>
            <p:nvPr/>
          </p:nvSpPr>
          <p:spPr bwMode="auto">
            <a:xfrm>
              <a:off x="4157749" y="2716921"/>
              <a:ext cx="2133600" cy="838200"/>
            </a:xfrm>
            <a:custGeom>
              <a:avLst/>
              <a:gdLst>
                <a:gd name="T0" fmla="*/ 2131822 w 43200"/>
                <a:gd name="T1" fmla="*/ 419100 h 43200"/>
                <a:gd name="T2" fmla="*/ 1066800 w 43200"/>
                <a:gd name="T3" fmla="*/ 837307 h 43200"/>
                <a:gd name="T4" fmla="*/ 6618 w 43200"/>
                <a:gd name="T5" fmla="*/ 419100 h 43200"/>
                <a:gd name="T6" fmla="*/ 1066800 w 43200"/>
                <a:gd name="T7" fmla="*/ 47925 h 43200"/>
                <a:gd name="T8" fmla="*/ 0 60000 65536"/>
                <a:gd name="T9" fmla="*/ 5898240 60000 65536"/>
                <a:gd name="T10" fmla="*/ 11796480 60000 65536"/>
                <a:gd name="T11" fmla="*/ 17694720 60000 65536"/>
                <a:gd name="T12" fmla="*/ 5954 w 43200"/>
                <a:gd name="T13" fmla="*/ 6524 h 43200"/>
                <a:gd name="T14" fmla="*/ 34174 w 43200"/>
                <a:gd name="T15" fmla="*/ 34674 h 432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3200" h="43200">
                  <a:moveTo>
                    <a:pt x="3900" y="14370"/>
                  </a:moveTo>
                  <a:lnTo>
                    <a:pt x="3899" y="14370"/>
                  </a:lnTo>
                  <a:cubicBezTo>
                    <a:pt x="3858" y="13959"/>
                    <a:pt x="3838" y="13545"/>
                    <a:pt x="3838" y="13131"/>
                  </a:cubicBezTo>
                  <a:cubicBezTo>
                    <a:pt x="3838" y="8055"/>
                    <a:pt x="6861" y="3941"/>
                    <a:pt x="10591" y="3941"/>
                  </a:cubicBezTo>
                  <a:cubicBezTo>
                    <a:pt x="11791" y="3941"/>
                    <a:pt x="12969" y="4376"/>
                    <a:pt x="14005" y="5201"/>
                  </a:cubicBezTo>
                  <a:lnTo>
                    <a:pt x="14005" y="5202"/>
                  </a:lnTo>
                  <a:cubicBezTo>
                    <a:pt x="14930" y="2828"/>
                    <a:pt x="16742" y="1344"/>
                    <a:pt x="18715" y="1344"/>
                  </a:cubicBezTo>
                  <a:cubicBezTo>
                    <a:pt x="20114" y="1344"/>
                    <a:pt x="21458" y="2093"/>
                    <a:pt x="22456" y="3431"/>
                  </a:cubicBezTo>
                  <a:lnTo>
                    <a:pt x="22456" y="3432"/>
                  </a:lnTo>
                  <a:cubicBezTo>
                    <a:pt x="23194" y="1415"/>
                    <a:pt x="24707" y="141"/>
                    <a:pt x="26362" y="141"/>
                  </a:cubicBezTo>
                  <a:cubicBezTo>
                    <a:pt x="27723" y="141"/>
                    <a:pt x="29007" y="1006"/>
                    <a:pt x="29832" y="2481"/>
                  </a:cubicBezTo>
                  <a:lnTo>
                    <a:pt x="29832" y="2480"/>
                  </a:lnTo>
                  <a:cubicBezTo>
                    <a:pt x="30755" y="1002"/>
                    <a:pt x="32110" y="150"/>
                    <a:pt x="33538" y="150"/>
                  </a:cubicBezTo>
                  <a:cubicBezTo>
                    <a:pt x="35888" y="150"/>
                    <a:pt x="37901" y="2435"/>
                    <a:pt x="38318" y="5575"/>
                  </a:cubicBezTo>
                  <a:lnTo>
                    <a:pt x="38317" y="5576"/>
                  </a:lnTo>
                  <a:cubicBezTo>
                    <a:pt x="40639" y="6438"/>
                    <a:pt x="42250" y="9313"/>
                    <a:pt x="42250" y="12594"/>
                  </a:cubicBezTo>
                  <a:cubicBezTo>
                    <a:pt x="42250" y="13579"/>
                    <a:pt x="42103" y="14554"/>
                    <a:pt x="41818" y="15460"/>
                  </a:cubicBezTo>
                  <a:lnTo>
                    <a:pt x="41818" y="15459"/>
                  </a:lnTo>
                  <a:cubicBezTo>
                    <a:pt x="42727" y="17070"/>
                    <a:pt x="43220" y="19044"/>
                    <a:pt x="43220" y="21076"/>
                  </a:cubicBezTo>
                  <a:cubicBezTo>
                    <a:pt x="43220" y="25663"/>
                    <a:pt x="40741" y="29553"/>
                    <a:pt x="37404" y="30203"/>
                  </a:cubicBezTo>
                  <a:lnTo>
                    <a:pt x="37403" y="30202"/>
                  </a:lnTo>
                  <a:cubicBezTo>
                    <a:pt x="37378" y="34523"/>
                    <a:pt x="34795" y="38007"/>
                    <a:pt x="31619" y="38007"/>
                  </a:cubicBezTo>
                  <a:cubicBezTo>
                    <a:pt x="30535" y="38007"/>
                    <a:pt x="29474" y="37593"/>
                    <a:pt x="28555" y="36813"/>
                  </a:cubicBezTo>
                  <a:lnTo>
                    <a:pt x="28556" y="36813"/>
                  </a:lnTo>
                  <a:cubicBezTo>
                    <a:pt x="27694" y="40699"/>
                    <a:pt x="25069" y="43358"/>
                    <a:pt x="22094" y="43358"/>
                  </a:cubicBezTo>
                  <a:cubicBezTo>
                    <a:pt x="19839" y="43358"/>
                    <a:pt x="17733" y="41821"/>
                    <a:pt x="16480" y="39263"/>
                  </a:cubicBezTo>
                  <a:lnTo>
                    <a:pt x="16480" y="39264"/>
                  </a:lnTo>
                  <a:cubicBezTo>
                    <a:pt x="15279" y="40250"/>
                    <a:pt x="13904" y="40771"/>
                    <a:pt x="12503" y="40771"/>
                  </a:cubicBezTo>
                  <a:cubicBezTo>
                    <a:pt x="9735" y="40771"/>
                    <a:pt x="7180" y="38748"/>
                    <a:pt x="5804" y="35469"/>
                  </a:cubicBezTo>
                  <a:lnTo>
                    <a:pt x="5803" y="35469"/>
                  </a:lnTo>
                  <a:cubicBezTo>
                    <a:pt x="5635" y="35496"/>
                    <a:pt x="5465" y="35510"/>
                    <a:pt x="5296" y="35510"/>
                  </a:cubicBezTo>
                  <a:cubicBezTo>
                    <a:pt x="2888" y="35510"/>
                    <a:pt x="936" y="32860"/>
                    <a:pt x="936" y="29592"/>
                  </a:cubicBezTo>
                  <a:cubicBezTo>
                    <a:pt x="936" y="28090"/>
                    <a:pt x="1356" y="26644"/>
                    <a:pt x="2112" y="25547"/>
                  </a:cubicBezTo>
                  <a:lnTo>
                    <a:pt x="2113" y="25547"/>
                  </a:lnTo>
                  <a:cubicBezTo>
                    <a:pt x="781" y="24481"/>
                    <a:pt x="-36" y="22528"/>
                    <a:pt x="-36" y="20418"/>
                  </a:cubicBezTo>
                  <a:cubicBezTo>
                    <a:pt x="-36" y="17370"/>
                    <a:pt x="1647" y="14817"/>
                    <a:pt x="3863" y="14504"/>
                  </a:cubicBezTo>
                  <a:close/>
                </a:path>
                <a:path w="43200" h="43200" fill="none">
                  <a:moveTo>
                    <a:pt x="4693" y="26177"/>
                  </a:moveTo>
                  <a:lnTo>
                    <a:pt x="4693" y="26177"/>
                  </a:lnTo>
                  <a:cubicBezTo>
                    <a:pt x="4580" y="26189"/>
                    <a:pt x="4468" y="26195"/>
                    <a:pt x="4356" y="26195"/>
                  </a:cubicBezTo>
                  <a:cubicBezTo>
                    <a:pt x="3584" y="26195"/>
                    <a:pt x="2826" y="25913"/>
                    <a:pt x="2160" y="25379"/>
                  </a:cubicBezTo>
                  <a:moveTo>
                    <a:pt x="6928" y="34899"/>
                  </a:moveTo>
                  <a:lnTo>
                    <a:pt x="6927" y="34898"/>
                  </a:lnTo>
                  <a:cubicBezTo>
                    <a:pt x="6572" y="35091"/>
                    <a:pt x="6200" y="35219"/>
                    <a:pt x="5820" y="35280"/>
                  </a:cubicBezTo>
                  <a:moveTo>
                    <a:pt x="16478" y="39090"/>
                  </a:moveTo>
                  <a:lnTo>
                    <a:pt x="16477" y="39090"/>
                  </a:lnTo>
                  <a:cubicBezTo>
                    <a:pt x="16210" y="38544"/>
                    <a:pt x="15986" y="37960"/>
                    <a:pt x="15809" y="37350"/>
                  </a:cubicBezTo>
                  <a:moveTo>
                    <a:pt x="28827" y="34751"/>
                  </a:moveTo>
                  <a:lnTo>
                    <a:pt x="28826" y="34750"/>
                  </a:lnTo>
                  <a:cubicBezTo>
                    <a:pt x="28787" y="35398"/>
                    <a:pt x="28698" y="36038"/>
                    <a:pt x="28560" y="36660"/>
                  </a:cubicBezTo>
                  <a:moveTo>
                    <a:pt x="34129" y="22954"/>
                  </a:moveTo>
                  <a:lnTo>
                    <a:pt x="34128" y="22954"/>
                  </a:lnTo>
                  <a:cubicBezTo>
                    <a:pt x="36118" y="24271"/>
                    <a:pt x="37381" y="27017"/>
                    <a:pt x="37381" y="30027"/>
                  </a:cubicBezTo>
                  <a:cubicBezTo>
                    <a:pt x="37381" y="30048"/>
                    <a:pt x="37380" y="30069"/>
                    <a:pt x="37380" y="30090"/>
                  </a:cubicBezTo>
                  <a:moveTo>
                    <a:pt x="41798" y="15354"/>
                  </a:moveTo>
                  <a:lnTo>
                    <a:pt x="41798" y="15354"/>
                  </a:lnTo>
                  <a:cubicBezTo>
                    <a:pt x="41473" y="16386"/>
                    <a:pt x="40978" y="17302"/>
                    <a:pt x="40350" y="18030"/>
                  </a:cubicBezTo>
                  <a:moveTo>
                    <a:pt x="38324" y="5426"/>
                  </a:moveTo>
                  <a:lnTo>
                    <a:pt x="38324" y="5425"/>
                  </a:lnTo>
                  <a:cubicBezTo>
                    <a:pt x="38375" y="5811"/>
                    <a:pt x="38401" y="6202"/>
                    <a:pt x="38401" y="6595"/>
                  </a:cubicBezTo>
                  <a:cubicBezTo>
                    <a:pt x="38401" y="6626"/>
                    <a:pt x="38400" y="6658"/>
                    <a:pt x="38400" y="6690"/>
                  </a:cubicBezTo>
                  <a:moveTo>
                    <a:pt x="29078" y="3952"/>
                  </a:moveTo>
                  <a:lnTo>
                    <a:pt x="29078" y="3952"/>
                  </a:lnTo>
                  <a:cubicBezTo>
                    <a:pt x="29266" y="3369"/>
                    <a:pt x="29516" y="2826"/>
                    <a:pt x="29820" y="2340"/>
                  </a:cubicBezTo>
                  <a:moveTo>
                    <a:pt x="22141" y="4720"/>
                  </a:moveTo>
                  <a:lnTo>
                    <a:pt x="22140" y="4719"/>
                  </a:lnTo>
                  <a:cubicBezTo>
                    <a:pt x="22217" y="4238"/>
                    <a:pt x="22338" y="3771"/>
                    <a:pt x="22500" y="3330"/>
                  </a:cubicBezTo>
                  <a:moveTo>
                    <a:pt x="14000" y="5192"/>
                  </a:moveTo>
                  <a:lnTo>
                    <a:pt x="14000" y="5191"/>
                  </a:lnTo>
                  <a:cubicBezTo>
                    <a:pt x="14471" y="5568"/>
                    <a:pt x="14908" y="6020"/>
                    <a:pt x="15299" y="6540"/>
                  </a:cubicBezTo>
                  <a:moveTo>
                    <a:pt x="4127" y="15789"/>
                  </a:moveTo>
                  <a:lnTo>
                    <a:pt x="4127" y="15788"/>
                  </a:lnTo>
                  <a:cubicBezTo>
                    <a:pt x="4024" y="15324"/>
                    <a:pt x="3948" y="14850"/>
                    <a:pt x="3900" y="14369"/>
                  </a:cubicBezTo>
                </a:path>
              </a:pathLst>
            </a:custGeom>
            <a:solidFill>
              <a:schemeClr val="tx1"/>
            </a:solidFill>
            <a:ln w="25400" algn="ctr">
              <a:solidFill>
                <a:schemeClr val="bg2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>
                <a:defRPr/>
              </a:pPr>
              <a:endParaRPr lang="en-US" sz="2700">
                <a:solidFill>
                  <a:schemeClr val="lt1"/>
                </a:solidFill>
              </a:endParaRPr>
            </a:p>
          </p:txBody>
        </p:sp>
        <p:sp>
          <p:nvSpPr>
            <p:cNvPr id="10" name="Cloud 9"/>
            <p:cNvSpPr>
              <a:spLocks noChangeArrowheads="1"/>
            </p:cNvSpPr>
            <p:nvPr/>
          </p:nvSpPr>
          <p:spPr bwMode="auto">
            <a:xfrm>
              <a:off x="2755669" y="3276600"/>
              <a:ext cx="2089373" cy="1025657"/>
            </a:xfrm>
            <a:custGeom>
              <a:avLst/>
              <a:gdLst>
                <a:gd name="T0" fmla="*/ 2087632 w 43200"/>
                <a:gd name="T1" fmla="*/ 512829 h 43200"/>
                <a:gd name="T2" fmla="*/ 1044687 w 43200"/>
                <a:gd name="T3" fmla="*/ 1024565 h 43200"/>
                <a:gd name="T4" fmla="*/ 6481 w 43200"/>
                <a:gd name="T5" fmla="*/ 512829 h 43200"/>
                <a:gd name="T6" fmla="*/ 1044687 w 43200"/>
                <a:gd name="T7" fmla="*/ 58643 h 43200"/>
                <a:gd name="T8" fmla="*/ 0 60000 65536"/>
                <a:gd name="T9" fmla="*/ 5898240 60000 65536"/>
                <a:gd name="T10" fmla="*/ 11796480 60000 65536"/>
                <a:gd name="T11" fmla="*/ 17694720 60000 65536"/>
                <a:gd name="T12" fmla="*/ 5954 w 43200"/>
                <a:gd name="T13" fmla="*/ 6524 h 43200"/>
                <a:gd name="T14" fmla="*/ 34174 w 43200"/>
                <a:gd name="T15" fmla="*/ 34674 h 432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3200" h="43200">
                  <a:moveTo>
                    <a:pt x="3900" y="14370"/>
                  </a:moveTo>
                  <a:lnTo>
                    <a:pt x="3899" y="14370"/>
                  </a:lnTo>
                  <a:cubicBezTo>
                    <a:pt x="3858" y="13959"/>
                    <a:pt x="3838" y="13545"/>
                    <a:pt x="3838" y="13131"/>
                  </a:cubicBezTo>
                  <a:cubicBezTo>
                    <a:pt x="3838" y="8055"/>
                    <a:pt x="6861" y="3941"/>
                    <a:pt x="10591" y="3941"/>
                  </a:cubicBezTo>
                  <a:cubicBezTo>
                    <a:pt x="11791" y="3941"/>
                    <a:pt x="12969" y="4376"/>
                    <a:pt x="14005" y="5201"/>
                  </a:cubicBezTo>
                  <a:lnTo>
                    <a:pt x="14005" y="5202"/>
                  </a:lnTo>
                  <a:cubicBezTo>
                    <a:pt x="14930" y="2828"/>
                    <a:pt x="16742" y="1344"/>
                    <a:pt x="18715" y="1344"/>
                  </a:cubicBezTo>
                  <a:cubicBezTo>
                    <a:pt x="20114" y="1344"/>
                    <a:pt x="21458" y="2093"/>
                    <a:pt x="22456" y="3431"/>
                  </a:cubicBezTo>
                  <a:lnTo>
                    <a:pt x="22456" y="3432"/>
                  </a:lnTo>
                  <a:cubicBezTo>
                    <a:pt x="23194" y="1415"/>
                    <a:pt x="24707" y="141"/>
                    <a:pt x="26362" y="141"/>
                  </a:cubicBezTo>
                  <a:cubicBezTo>
                    <a:pt x="27723" y="141"/>
                    <a:pt x="29007" y="1006"/>
                    <a:pt x="29832" y="2481"/>
                  </a:cubicBezTo>
                  <a:lnTo>
                    <a:pt x="29832" y="2480"/>
                  </a:lnTo>
                  <a:cubicBezTo>
                    <a:pt x="30755" y="1002"/>
                    <a:pt x="32110" y="150"/>
                    <a:pt x="33538" y="150"/>
                  </a:cubicBezTo>
                  <a:cubicBezTo>
                    <a:pt x="35888" y="150"/>
                    <a:pt x="37901" y="2435"/>
                    <a:pt x="38318" y="5575"/>
                  </a:cubicBezTo>
                  <a:lnTo>
                    <a:pt x="38317" y="5576"/>
                  </a:lnTo>
                  <a:cubicBezTo>
                    <a:pt x="40639" y="6438"/>
                    <a:pt x="42250" y="9313"/>
                    <a:pt x="42250" y="12594"/>
                  </a:cubicBezTo>
                  <a:cubicBezTo>
                    <a:pt x="42250" y="13579"/>
                    <a:pt x="42103" y="14554"/>
                    <a:pt x="41818" y="15460"/>
                  </a:cubicBezTo>
                  <a:lnTo>
                    <a:pt x="41818" y="15459"/>
                  </a:lnTo>
                  <a:cubicBezTo>
                    <a:pt x="42727" y="17070"/>
                    <a:pt x="43220" y="19044"/>
                    <a:pt x="43220" y="21076"/>
                  </a:cubicBezTo>
                  <a:cubicBezTo>
                    <a:pt x="43220" y="25663"/>
                    <a:pt x="40741" y="29553"/>
                    <a:pt x="37404" y="30203"/>
                  </a:cubicBezTo>
                  <a:lnTo>
                    <a:pt x="37403" y="30202"/>
                  </a:lnTo>
                  <a:cubicBezTo>
                    <a:pt x="37378" y="34523"/>
                    <a:pt x="34795" y="38007"/>
                    <a:pt x="31619" y="38007"/>
                  </a:cubicBezTo>
                  <a:cubicBezTo>
                    <a:pt x="30535" y="38007"/>
                    <a:pt x="29474" y="37593"/>
                    <a:pt x="28555" y="36813"/>
                  </a:cubicBezTo>
                  <a:lnTo>
                    <a:pt x="28556" y="36813"/>
                  </a:lnTo>
                  <a:cubicBezTo>
                    <a:pt x="27694" y="40699"/>
                    <a:pt x="25069" y="43358"/>
                    <a:pt x="22094" y="43358"/>
                  </a:cubicBezTo>
                  <a:cubicBezTo>
                    <a:pt x="19839" y="43358"/>
                    <a:pt x="17733" y="41821"/>
                    <a:pt x="16480" y="39263"/>
                  </a:cubicBezTo>
                  <a:lnTo>
                    <a:pt x="16480" y="39264"/>
                  </a:lnTo>
                  <a:cubicBezTo>
                    <a:pt x="15279" y="40250"/>
                    <a:pt x="13904" y="40771"/>
                    <a:pt x="12503" y="40771"/>
                  </a:cubicBezTo>
                  <a:cubicBezTo>
                    <a:pt x="9735" y="40771"/>
                    <a:pt x="7180" y="38748"/>
                    <a:pt x="5804" y="35469"/>
                  </a:cubicBezTo>
                  <a:lnTo>
                    <a:pt x="5803" y="35469"/>
                  </a:lnTo>
                  <a:cubicBezTo>
                    <a:pt x="5635" y="35496"/>
                    <a:pt x="5465" y="35510"/>
                    <a:pt x="5296" y="35510"/>
                  </a:cubicBezTo>
                  <a:cubicBezTo>
                    <a:pt x="2888" y="35510"/>
                    <a:pt x="936" y="32860"/>
                    <a:pt x="936" y="29592"/>
                  </a:cubicBezTo>
                  <a:cubicBezTo>
                    <a:pt x="936" y="28090"/>
                    <a:pt x="1356" y="26644"/>
                    <a:pt x="2112" y="25547"/>
                  </a:cubicBezTo>
                  <a:lnTo>
                    <a:pt x="2113" y="25547"/>
                  </a:lnTo>
                  <a:cubicBezTo>
                    <a:pt x="781" y="24481"/>
                    <a:pt x="-36" y="22528"/>
                    <a:pt x="-36" y="20418"/>
                  </a:cubicBezTo>
                  <a:cubicBezTo>
                    <a:pt x="-36" y="17370"/>
                    <a:pt x="1647" y="14817"/>
                    <a:pt x="3863" y="14504"/>
                  </a:cubicBezTo>
                  <a:close/>
                </a:path>
                <a:path w="43200" h="43200" fill="none">
                  <a:moveTo>
                    <a:pt x="4693" y="26177"/>
                  </a:moveTo>
                  <a:lnTo>
                    <a:pt x="4693" y="26177"/>
                  </a:lnTo>
                  <a:cubicBezTo>
                    <a:pt x="4580" y="26189"/>
                    <a:pt x="4468" y="26195"/>
                    <a:pt x="4356" y="26195"/>
                  </a:cubicBezTo>
                  <a:cubicBezTo>
                    <a:pt x="3584" y="26195"/>
                    <a:pt x="2826" y="25913"/>
                    <a:pt x="2160" y="25379"/>
                  </a:cubicBezTo>
                  <a:moveTo>
                    <a:pt x="6928" y="34899"/>
                  </a:moveTo>
                  <a:lnTo>
                    <a:pt x="6927" y="34898"/>
                  </a:lnTo>
                  <a:cubicBezTo>
                    <a:pt x="6572" y="35091"/>
                    <a:pt x="6200" y="35219"/>
                    <a:pt x="5820" y="35280"/>
                  </a:cubicBezTo>
                  <a:moveTo>
                    <a:pt x="16478" y="39090"/>
                  </a:moveTo>
                  <a:lnTo>
                    <a:pt x="16477" y="39090"/>
                  </a:lnTo>
                  <a:cubicBezTo>
                    <a:pt x="16210" y="38544"/>
                    <a:pt x="15986" y="37960"/>
                    <a:pt x="15809" y="37350"/>
                  </a:cubicBezTo>
                  <a:moveTo>
                    <a:pt x="28827" y="34751"/>
                  </a:moveTo>
                  <a:lnTo>
                    <a:pt x="28826" y="34750"/>
                  </a:lnTo>
                  <a:cubicBezTo>
                    <a:pt x="28787" y="35398"/>
                    <a:pt x="28698" y="36038"/>
                    <a:pt x="28560" y="36660"/>
                  </a:cubicBezTo>
                  <a:moveTo>
                    <a:pt x="34129" y="22954"/>
                  </a:moveTo>
                  <a:lnTo>
                    <a:pt x="34128" y="22954"/>
                  </a:lnTo>
                  <a:cubicBezTo>
                    <a:pt x="36118" y="24271"/>
                    <a:pt x="37381" y="27017"/>
                    <a:pt x="37381" y="30027"/>
                  </a:cubicBezTo>
                  <a:cubicBezTo>
                    <a:pt x="37381" y="30048"/>
                    <a:pt x="37380" y="30069"/>
                    <a:pt x="37380" y="30090"/>
                  </a:cubicBezTo>
                  <a:moveTo>
                    <a:pt x="41798" y="15354"/>
                  </a:moveTo>
                  <a:lnTo>
                    <a:pt x="41798" y="15354"/>
                  </a:lnTo>
                  <a:cubicBezTo>
                    <a:pt x="41473" y="16386"/>
                    <a:pt x="40978" y="17302"/>
                    <a:pt x="40350" y="18030"/>
                  </a:cubicBezTo>
                  <a:moveTo>
                    <a:pt x="38324" y="5426"/>
                  </a:moveTo>
                  <a:lnTo>
                    <a:pt x="38324" y="5425"/>
                  </a:lnTo>
                  <a:cubicBezTo>
                    <a:pt x="38375" y="5811"/>
                    <a:pt x="38401" y="6202"/>
                    <a:pt x="38401" y="6595"/>
                  </a:cubicBezTo>
                  <a:cubicBezTo>
                    <a:pt x="38401" y="6626"/>
                    <a:pt x="38400" y="6658"/>
                    <a:pt x="38400" y="6690"/>
                  </a:cubicBezTo>
                  <a:moveTo>
                    <a:pt x="29078" y="3952"/>
                  </a:moveTo>
                  <a:lnTo>
                    <a:pt x="29078" y="3952"/>
                  </a:lnTo>
                  <a:cubicBezTo>
                    <a:pt x="29266" y="3369"/>
                    <a:pt x="29516" y="2826"/>
                    <a:pt x="29820" y="2340"/>
                  </a:cubicBezTo>
                  <a:moveTo>
                    <a:pt x="22141" y="4720"/>
                  </a:moveTo>
                  <a:lnTo>
                    <a:pt x="22140" y="4719"/>
                  </a:lnTo>
                  <a:cubicBezTo>
                    <a:pt x="22217" y="4238"/>
                    <a:pt x="22338" y="3771"/>
                    <a:pt x="22500" y="3330"/>
                  </a:cubicBezTo>
                  <a:moveTo>
                    <a:pt x="14000" y="5192"/>
                  </a:moveTo>
                  <a:lnTo>
                    <a:pt x="14000" y="5191"/>
                  </a:lnTo>
                  <a:cubicBezTo>
                    <a:pt x="14471" y="5568"/>
                    <a:pt x="14908" y="6020"/>
                    <a:pt x="15299" y="6540"/>
                  </a:cubicBezTo>
                  <a:moveTo>
                    <a:pt x="4127" y="15789"/>
                  </a:moveTo>
                  <a:lnTo>
                    <a:pt x="4127" y="15788"/>
                  </a:lnTo>
                  <a:cubicBezTo>
                    <a:pt x="4024" y="15324"/>
                    <a:pt x="3948" y="14850"/>
                    <a:pt x="3900" y="14369"/>
                  </a:cubicBezTo>
                </a:path>
              </a:pathLst>
            </a:custGeom>
            <a:solidFill>
              <a:schemeClr val="tx1"/>
            </a:solidFill>
            <a:ln w="25400" algn="ctr">
              <a:solidFill>
                <a:schemeClr val="bg2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>
                <a:defRPr/>
              </a:pPr>
              <a:endParaRPr lang="en-US" sz="2700">
                <a:solidFill>
                  <a:schemeClr val="lt1"/>
                </a:solidFill>
              </a:endParaRPr>
            </a:p>
          </p:txBody>
        </p:sp>
      </p:grpSp>
      <p:grpSp>
        <p:nvGrpSpPr>
          <p:cNvPr id="5" name="Group 10"/>
          <p:cNvGrpSpPr>
            <a:grpSpLocks/>
          </p:cNvGrpSpPr>
          <p:nvPr/>
        </p:nvGrpSpPr>
        <p:grpSpPr bwMode="auto">
          <a:xfrm>
            <a:off x="9486900" y="342900"/>
            <a:ext cx="6172200" cy="2628900"/>
            <a:chOff x="4800600" y="228600"/>
            <a:chExt cx="4114800" cy="1752600"/>
          </a:xfrm>
        </p:grpSpPr>
        <p:sp>
          <p:nvSpPr>
            <p:cNvPr id="12" name="Cloud 11"/>
            <p:cNvSpPr>
              <a:spLocks noChangeArrowheads="1"/>
            </p:cNvSpPr>
            <p:nvPr/>
          </p:nvSpPr>
          <p:spPr bwMode="auto">
            <a:xfrm>
              <a:off x="4800600" y="228600"/>
              <a:ext cx="2133600" cy="838200"/>
            </a:xfrm>
            <a:custGeom>
              <a:avLst/>
              <a:gdLst>
                <a:gd name="T0" fmla="*/ 2131822 w 43200"/>
                <a:gd name="T1" fmla="*/ 419100 h 43200"/>
                <a:gd name="T2" fmla="*/ 1066800 w 43200"/>
                <a:gd name="T3" fmla="*/ 837307 h 43200"/>
                <a:gd name="T4" fmla="*/ 6618 w 43200"/>
                <a:gd name="T5" fmla="*/ 419100 h 43200"/>
                <a:gd name="T6" fmla="*/ 1066800 w 43200"/>
                <a:gd name="T7" fmla="*/ 47925 h 43200"/>
                <a:gd name="T8" fmla="*/ 0 60000 65536"/>
                <a:gd name="T9" fmla="*/ 5898240 60000 65536"/>
                <a:gd name="T10" fmla="*/ 11796480 60000 65536"/>
                <a:gd name="T11" fmla="*/ 17694720 60000 65536"/>
                <a:gd name="T12" fmla="*/ 5954 w 43200"/>
                <a:gd name="T13" fmla="*/ 6524 h 43200"/>
                <a:gd name="T14" fmla="*/ 34174 w 43200"/>
                <a:gd name="T15" fmla="*/ 34674 h 432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3200" h="43200">
                  <a:moveTo>
                    <a:pt x="3900" y="14370"/>
                  </a:moveTo>
                  <a:lnTo>
                    <a:pt x="3899" y="14370"/>
                  </a:lnTo>
                  <a:cubicBezTo>
                    <a:pt x="3858" y="13959"/>
                    <a:pt x="3838" y="13545"/>
                    <a:pt x="3838" y="13131"/>
                  </a:cubicBezTo>
                  <a:cubicBezTo>
                    <a:pt x="3838" y="8055"/>
                    <a:pt x="6861" y="3941"/>
                    <a:pt x="10591" y="3941"/>
                  </a:cubicBezTo>
                  <a:cubicBezTo>
                    <a:pt x="11791" y="3941"/>
                    <a:pt x="12969" y="4376"/>
                    <a:pt x="14005" y="5201"/>
                  </a:cubicBezTo>
                  <a:lnTo>
                    <a:pt x="14005" y="5202"/>
                  </a:lnTo>
                  <a:cubicBezTo>
                    <a:pt x="14930" y="2828"/>
                    <a:pt x="16742" y="1344"/>
                    <a:pt x="18715" y="1344"/>
                  </a:cubicBezTo>
                  <a:cubicBezTo>
                    <a:pt x="20114" y="1344"/>
                    <a:pt x="21458" y="2093"/>
                    <a:pt x="22456" y="3431"/>
                  </a:cubicBezTo>
                  <a:lnTo>
                    <a:pt x="22456" y="3432"/>
                  </a:lnTo>
                  <a:cubicBezTo>
                    <a:pt x="23194" y="1415"/>
                    <a:pt x="24707" y="141"/>
                    <a:pt x="26362" y="141"/>
                  </a:cubicBezTo>
                  <a:cubicBezTo>
                    <a:pt x="27723" y="141"/>
                    <a:pt x="29007" y="1006"/>
                    <a:pt x="29832" y="2481"/>
                  </a:cubicBezTo>
                  <a:lnTo>
                    <a:pt x="29832" y="2480"/>
                  </a:lnTo>
                  <a:cubicBezTo>
                    <a:pt x="30755" y="1002"/>
                    <a:pt x="32110" y="150"/>
                    <a:pt x="33538" y="150"/>
                  </a:cubicBezTo>
                  <a:cubicBezTo>
                    <a:pt x="35888" y="150"/>
                    <a:pt x="37901" y="2435"/>
                    <a:pt x="38318" y="5575"/>
                  </a:cubicBezTo>
                  <a:lnTo>
                    <a:pt x="38317" y="5576"/>
                  </a:lnTo>
                  <a:cubicBezTo>
                    <a:pt x="40639" y="6438"/>
                    <a:pt x="42250" y="9313"/>
                    <a:pt x="42250" y="12594"/>
                  </a:cubicBezTo>
                  <a:cubicBezTo>
                    <a:pt x="42250" y="13579"/>
                    <a:pt x="42103" y="14554"/>
                    <a:pt x="41818" y="15460"/>
                  </a:cubicBezTo>
                  <a:lnTo>
                    <a:pt x="41818" y="15459"/>
                  </a:lnTo>
                  <a:cubicBezTo>
                    <a:pt x="42727" y="17070"/>
                    <a:pt x="43220" y="19044"/>
                    <a:pt x="43220" y="21076"/>
                  </a:cubicBezTo>
                  <a:cubicBezTo>
                    <a:pt x="43220" y="25663"/>
                    <a:pt x="40741" y="29553"/>
                    <a:pt x="37404" y="30203"/>
                  </a:cubicBezTo>
                  <a:lnTo>
                    <a:pt x="37403" y="30202"/>
                  </a:lnTo>
                  <a:cubicBezTo>
                    <a:pt x="37378" y="34523"/>
                    <a:pt x="34795" y="38007"/>
                    <a:pt x="31619" y="38007"/>
                  </a:cubicBezTo>
                  <a:cubicBezTo>
                    <a:pt x="30535" y="38007"/>
                    <a:pt x="29474" y="37593"/>
                    <a:pt x="28555" y="36813"/>
                  </a:cubicBezTo>
                  <a:lnTo>
                    <a:pt x="28556" y="36813"/>
                  </a:lnTo>
                  <a:cubicBezTo>
                    <a:pt x="27694" y="40699"/>
                    <a:pt x="25069" y="43358"/>
                    <a:pt x="22094" y="43358"/>
                  </a:cubicBezTo>
                  <a:cubicBezTo>
                    <a:pt x="19839" y="43358"/>
                    <a:pt x="17733" y="41821"/>
                    <a:pt x="16480" y="39263"/>
                  </a:cubicBezTo>
                  <a:lnTo>
                    <a:pt x="16480" y="39264"/>
                  </a:lnTo>
                  <a:cubicBezTo>
                    <a:pt x="15279" y="40250"/>
                    <a:pt x="13904" y="40771"/>
                    <a:pt x="12503" y="40771"/>
                  </a:cubicBezTo>
                  <a:cubicBezTo>
                    <a:pt x="9735" y="40771"/>
                    <a:pt x="7180" y="38748"/>
                    <a:pt x="5804" y="35469"/>
                  </a:cubicBezTo>
                  <a:lnTo>
                    <a:pt x="5803" y="35469"/>
                  </a:lnTo>
                  <a:cubicBezTo>
                    <a:pt x="5635" y="35496"/>
                    <a:pt x="5465" y="35510"/>
                    <a:pt x="5296" y="35510"/>
                  </a:cubicBezTo>
                  <a:cubicBezTo>
                    <a:pt x="2888" y="35510"/>
                    <a:pt x="936" y="32860"/>
                    <a:pt x="936" y="29592"/>
                  </a:cubicBezTo>
                  <a:cubicBezTo>
                    <a:pt x="936" y="28090"/>
                    <a:pt x="1356" y="26644"/>
                    <a:pt x="2112" y="25547"/>
                  </a:cubicBezTo>
                  <a:lnTo>
                    <a:pt x="2113" y="25547"/>
                  </a:lnTo>
                  <a:cubicBezTo>
                    <a:pt x="781" y="24481"/>
                    <a:pt x="-36" y="22528"/>
                    <a:pt x="-36" y="20418"/>
                  </a:cubicBezTo>
                  <a:cubicBezTo>
                    <a:pt x="-36" y="17370"/>
                    <a:pt x="1647" y="14817"/>
                    <a:pt x="3863" y="14504"/>
                  </a:cubicBezTo>
                  <a:close/>
                </a:path>
                <a:path w="43200" h="43200" fill="none">
                  <a:moveTo>
                    <a:pt x="4693" y="26177"/>
                  </a:moveTo>
                  <a:lnTo>
                    <a:pt x="4693" y="26177"/>
                  </a:lnTo>
                  <a:cubicBezTo>
                    <a:pt x="4580" y="26189"/>
                    <a:pt x="4468" y="26195"/>
                    <a:pt x="4356" y="26195"/>
                  </a:cubicBezTo>
                  <a:cubicBezTo>
                    <a:pt x="3584" y="26195"/>
                    <a:pt x="2826" y="25913"/>
                    <a:pt x="2160" y="25379"/>
                  </a:cubicBezTo>
                  <a:moveTo>
                    <a:pt x="6928" y="34899"/>
                  </a:moveTo>
                  <a:lnTo>
                    <a:pt x="6927" y="34898"/>
                  </a:lnTo>
                  <a:cubicBezTo>
                    <a:pt x="6572" y="35091"/>
                    <a:pt x="6200" y="35219"/>
                    <a:pt x="5820" y="35280"/>
                  </a:cubicBezTo>
                  <a:moveTo>
                    <a:pt x="16478" y="39090"/>
                  </a:moveTo>
                  <a:lnTo>
                    <a:pt x="16477" y="39090"/>
                  </a:lnTo>
                  <a:cubicBezTo>
                    <a:pt x="16210" y="38544"/>
                    <a:pt x="15986" y="37960"/>
                    <a:pt x="15809" y="37350"/>
                  </a:cubicBezTo>
                  <a:moveTo>
                    <a:pt x="28827" y="34751"/>
                  </a:moveTo>
                  <a:lnTo>
                    <a:pt x="28826" y="34750"/>
                  </a:lnTo>
                  <a:cubicBezTo>
                    <a:pt x="28787" y="35398"/>
                    <a:pt x="28698" y="36038"/>
                    <a:pt x="28560" y="36660"/>
                  </a:cubicBezTo>
                  <a:moveTo>
                    <a:pt x="34129" y="22954"/>
                  </a:moveTo>
                  <a:lnTo>
                    <a:pt x="34128" y="22954"/>
                  </a:lnTo>
                  <a:cubicBezTo>
                    <a:pt x="36118" y="24271"/>
                    <a:pt x="37381" y="27017"/>
                    <a:pt x="37381" y="30027"/>
                  </a:cubicBezTo>
                  <a:cubicBezTo>
                    <a:pt x="37381" y="30048"/>
                    <a:pt x="37380" y="30069"/>
                    <a:pt x="37380" y="30090"/>
                  </a:cubicBezTo>
                  <a:moveTo>
                    <a:pt x="41798" y="15354"/>
                  </a:moveTo>
                  <a:lnTo>
                    <a:pt x="41798" y="15354"/>
                  </a:lnTo>
                  <a:cubicBezTo>
                    <a:pt x="41473" y="16386"/>
                    <a:pt x="40978" y="17302"/>
                    <a:pt x="40350" y="18030"/>
                  </a:cubicBezTo>
                  <a:moveTo>
                    <a:pt x="38324" y="5426"/>
                  </a:moveTo>
                  <a:lnTo>
                    <a:pt x="38324" y="5425"/>
                  </a:lnTo>
                  <a:cubicBezTo>
                    <a:pt x="38375" y="5811"/>
                    <a:pt x="38401" y="6202"/>
                    <a:pt x="38401" y="6595"/>
                  </a:cubicBezTo>
                  <a:cubicBezTo>
                    <a:pt x="38401" y="6626"/>
                    <a:pt x="38400" y="6658"/>
                    <a:pt x="38400" y="6690"/>
                  </a:cubicBezTo>
                  <a:moveTo>
                    <a:pt x="29078" y="3952"/>
                  </a:moveTo>
                  <a:lnTo>
                    <a:pt x="29078" y="3952"/>
                  </a:lnTo>
                  <a:cubicBezTo>
                    <a:pt x="29266" y="3369"/>
                    <a:pt x="29516" y="2826"/>
                    <a:pt x="29820" y="2340"/>
                  </a:cubicBezTo>
                  <a:moveTo>
                    <a:pt x="22141" y="4720"/>
                  </a:moveTo>
                  <a:lnTo>
                    <a:pt x="22140" y="4719"/>
                  </a:lnTo>
                  <a:cubicBezTo>
                    <a:pt x="22217" y="4238"/>
                    <a:pt x="22338" y="3771"/>
                    <a:pt x="22500" y="3330"/>
                  </a:cubicBezTo>
                  <a:moveTo>
                    <a:pt x="14000" y="5192"/>
                  </a:moveTo>
                  <a:lnTo>
                    <a:pt x="14000" y="5191"/>
                  </a:lnTo>
                  <a:cubicBezTo>
                    <a:pt x="14471" y="5568"/>
                    <a:pt x="14908" y="6020"/>
                    <a:pt x="15299" y="6540"/>
                  </a:cubicBezTo>
                  <a:moveTo>
                    <a:pt x="4127" y="15789"/>
                  </a:moveTo>
                  <a:lnTo>
                    <a:pt x="4127" y="15788"/>
                  </a:lnTo>
                  <a:cubicBezTo>
                    <a:pt x="4024" y="15324"/>
                    <a:pt x="3948" y="14850"/>
                    <a:pt x="3900" y="14369"/>
                  </a:cubicBezTo>
                </a:path>
              </a:pathLst>
            </a:custGeom>
            <a:solidFill>
              <a:schemeClr val="tx1"/>
            </a:solidFill>
            <a:ln w="25400" algn="ctr">
              <a:solidFill>
                <a:schemeClr val="bg2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>
                <a:defRPr/>
              </a:pPr>
              <a:endParaRPr lang="en-US" sz="2700">
                <a:solidFill>
                  <a:schemeClr val="lt1"/>
                </a:solidFill>
              </a:endParaRPr>
            </a:p>
          </p:txBody>
        </p:sp>
        <p:sp>
          <p:nvSpPr>
            <p:cNvPr id="13" name="Cloud 12"/>
            <p:cNvSpPr>
              <a:spLocks noChangeArrowheads="1"/>
            </p:cNvSpPr>
            <p:nvPr/>
          </p:nvSpPr>
          <p:spPr bwMode="auto">
            <a:xfrm>
              <a:off x="6781800" y="1143000"/>
              <a:ext cx="2133600" cy="838200"/>
            </a:xfrm>
            <a:custGeom>
              <a:avLst/>
              <a:gdLst>
                <a:gd name="T0" fmla="*/ 2131822 w 43200"/>
                <a:gd name="T1" fmla="*/ 419100 h 43200"/>
                <a:gd name="T2" fmla="*/ 1066800 w 43200"/>
                <a:gd name="T3" fmla="*/ 837307 h 43200"/>
                <a:gd name="T4" fmla="*/ 6618 w 43200"/>
                <a:gd name="T5" fmla="*/ 419100 h 43200"/>
                <a:gd name="T6" fmla="*/ 1066800 w 43200"/>
                <a:gd name="T7" fmla="*/ 47925 h 43200"/>
                <a:gd name="T8" fmla="*/ 0 60000 65536"/>
                <a:gd name="T9" fmla="*/ 5898240 60000 65536"/>
                <a:gd name="T10" fmla="*/ 11796480 60000 65536"/>
                <a:gd name="T11" fmla="*/ 17694720 60000 65536"/>
                <a:gd name="T12" fmla="*/ 5954 w 43200"/>
                <a:gd name="T13" fmla="*/ 6524 h 43200"/>
                <a:gd name="T14" fmla="*/ 34174 w 43200"/>
                <a:gd name="T15" fmla="*/ 34674 h 432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3200" h="43200">
                  <a:moveTo>
                    <a:pt x="3900" y="14370"/>
                  </a:moveTo>
                  <a:lnTo>
                    <a:pt x="3899" y="14370"/>
                  </a:lnTo>
                  <a:cubicBezTo>
                    <a:pt x="3858" y="13959"/>
                    <a:pt x="3838" y="13545"/>
                    <a:pt x="3838" y="13131"/>
                  </a:cubicBezTo>
                  <a:cubicBezTo>
                    <a:pt x="3838" y="8055"/>
                    <a:pt x="6861" y="3941"/>
                    <a:pt x="10591" y="3941"/>
                  </a:cubicBezTo>
                  <a:cubicBezTo>
                    <a:pt x="11791" y="3941"/>
                    <a:pt x="12969" y="4376"/>
                    <a:pt x="14005" y="5201"/>
                  </a:cubicBezTo>
                  <a:lnTo>
                    <a:pt x="14005" y="5202"/>
                  </a:lnTo>
                  <a:cubicBezTo>
                    <a:pt x="14930" y="2828"/>
                    <a:pt x="16742" y="1344"/>
                    <a:pt x="18715" y="1344"/>
                  </a:cubicBezTo>
                  <a:cubicBezTo>
                    <a:pt x="20114" y="1344"/>
                    <a:pt x="21458" y="2093"/>
                    <a:pt x="22456" y="3431"/>
                  </a:cubicBezTo>
                  <a:lnTo>
                    <a:pt x="22456" y="3432"/>
                  </a:lnTo>
                  <a:cubicBezTo>
                    <a:pt x="23194" y="1415"/>
                    <a:pt x="24707" y="141"/>
                    <a:pt x="26362" y="141"/>
                  </a:cubicBezTo>
                  <a:cubicBezTo>
                    <a:pt x="27723" y="141"/>
                    <a:pt x="29007" y="1006"/>
                    <a:pt x="29832" y="2481"/>
                  </a:cubicBezTo>
                  <a:lnTo>
                    <a:pt x="29832" y="2480"/>
                  </a:lnTo>
                  <a:cubicBezTo>
                    <a:pt x="30755" y="1002"/>
                    <a:pt x="32110" y="150"/>
                    <a:pt x="33538" y="150"/>
                  </a:cubicBezTo>
                  <a:cubicBezTo>
                    <a:pt x="35888" y="150"/>
                    <a:pt x="37901" y="2435"/>
                    <a:pt x="38318" y="5575"/>
                  </a:cubicBezTo>
                  <a:lnTo>
                    <a:pt x="38317" y="5576"/>
                  </a:lnTo>
                  <a:cubicBezTo>
                    <a:pt x="40639" y="6438"/>
                    <a:pt x="42250" y="9313"/>
                    <a:pt x="42250" y="12594"/>
                  </a:cubicBezTo>
                  <a:cubicBezTo>
                    <a:pt x="42250" y="13579"/>
                    <a:pt x="42103" y="14554"/>
                    <a:pt x="41818" y="15460"/>
                  </a:cubicBezTo>
                  <a:lnTo>
                    <a:pt x="41818" y="15459"/>
                  </a:lnTo>
                  <a:cubicBezTo>
                    <a:pt x="42727" y="17070"/>
                    <a:pt x="43220" y="19044"/>
                    <a:pt x="43220" y="21076"/>
                  </a:cubicBezTo>
                  <a:cubicBezTo>
                    <a:pt x="43220" y="25663"/>
                    <a:pt x="40741" y="29553"/>
                    <a:pt x="37404" y="30203"/>
                  </a:cubicBezTo>
                  <a:lnTo>
                    <a:pt x="37403" y="30202"/>
                  </a:lnTo>
                  <a:cubicBezTo>
                    <a:pt x="37378" y="34523"/>
                    <a:pt x="34795" y="38007"/>
                    <a:pt x="31619" y="38007"/>
                  </a:cubicBezTo>
                  <a:cubicBezTo>
                    <a:pt x="30535" y="38007"/>
                    <a:pt x="29474" y="37593"/>
                    <a:pt x="28555" y="36813"/>
                  </a:cubicBezTo>
                  <a:lnTo>
                    <a:pt x="28556" y="36813"/>
                  </a:lnTo>
                  <a:cubicBezTo>
                    <a:pt x="27694" y="40699"/>
                    <a:pt x="25069" y="43358"/>
                    <a:pt x="22094" y="43358"/>
                  </a:cubicBezTo>
                  <a:cubicBezTo>
                    <a:pt x="19839" y="43358"/>
                    <a:pt x="17733" y="41821"/>
                    <a:pt x="16480" y="39263"/>
                  </a:cubicBezTo>
                  <a:lnTo>
                    <a:pt x="16480" y="39264"/>
                  </a:lnTo>
                  <a:cubicBezTo>
                    <a:pt x="15279" y="40250"/>
                    <a:pt x="13904" y="40771"/>
                    <a:pt x="12503" y="40771"/>
                  </a:cubicBezTo>
                  <a:cubicBezTo>
                    <a:pt x="9735" y="40771"/>
                    <a:pt x="7180" y="38748"/>
                    <a:pt x="5804" y="35469"/>
                  </a:cubicBezTo>
                  <a:lnTo>
                    <a:pt x="5803" y="35469"/>
                  </a:lnTo>
                  <a:cubicBezTo>
                    <a:pt x="5635" y="35496"/>
                    <a:pt x="5465" y="35510"/>
                    <a:pt x="5296" y="35510"/>
                  </a:cubicBezTo>
                  <a:cubicBezTo>
                    <a:pt x="2888" y="35510"/>
                    <a:pt x="936" y="32860"/>
                    <a:pt x="936" y="29592"/>
                  </a:cubicBezTo>
                  <a:cubicBezTo>
                    <a:pt x="936" y="28090"/>
                    <a:pt x="1356" y="26644"/>
                    <a:pt x="2112" y="25547"/>
                  </a:cubicBezTo>
                  <a:lnTo>
                    <a:pt x="2113" y="25547"/>
                  </a:lnTo>
                  <a:cubicBezTo>
                    <a:pt x="781" y="24481"/>
                    <a:pt x="-36" y="22528"/>
                    <a:pt x="-36" y="20418"/>
                  </a:cubicBezTo>
                  <a:cubicBezTo>
                    <a:pt x="-36" y="17370"/>
                    <a:pt x="1647" y="14817"/>
                    <a:pt x="3863" y="14504"/>
                  </a:cubicBezTo>
                  <a:close/>
                </a:path>
                <a:path w="43200" h="43200" fill="none">
                  <a:moveTo>
                    <a:pt x="4693" y="26177"/>
                  </a:moveTo>
                  <a:lnTo>
                    <a:pt x="4693" y="26177"/>
                  </a:lnTo>
                  <a:cubicBezTo>
                    <a:pt x="4580" y="26189"/>
                    <a:pt x="4468" y="26195"/>
                    <a:pt x="4356" y="26195"/>
                  </a:cubicBezTo>
                  <a:cubicBezTo>
                    <a:pt x="3584" y="26195"/>
                    <a:pt x="2826" y="25913"/>
                    <a:pt x="2160" y="25379"/>
                  </a:cubicBezTo>
                  <a:moveTo>
                    <a:pt x="6928" y="34899"/>
                  </a:moveTo>
                  <a:lnTo>
                    <a:pt x="6927" y="34898"/>
                  </a:lnTo>
                  <a:cubicBezTo>
                    <a:pt x="6572" y="35091"/>
                    <a:pt x="6200" y="35219"/>
                    <a:pt x="5820" y="35280"/>
                  </a:cubicBezTo>
                  <a:moveTo>
                    <a:pt x="16478" y="39090"/>
                  </a:moveTo>
                  <a:lnTo>
                    <a:pt x="16477" y="39090"/>
                  </a:lnTo>
                  <a:cubicBezTo>
                    <a:pt x="16210" y="38544"/>
                    <a:pt x="15986" y="37960"/>
                    <a:pt x="15809" y="37350"/>
                  </a:cubicBezTo>
                  <a:moveTo>
                    <a:pt x="28827" y="34751"/>
                  </a:moveTo>
                  <a:lnTo>
                    <a:pt x="28826" y="34750"/>
                  </a:lnTo>
                  <a:cubicBezTo>
                    <a:pt x="28787" y="35398"/>
                    <a:pt x="28698" y="36038"/>
                    <a:pt x="28560" y="36660"/>
                  </a:cubicBezTo>
                  <a:moveTo>
                    <a:pt x="34129" y="22954"/>
                  </a:moveTo>
                  <a:lnTo>
                    <a:pt x="34128" y="22954"/>
                  </a:lnTo>
                  <a:cubicBezTo>
                    <a:pt x="36118" y="24271"/>
                    <a:pt x="37381" y="27017"/>
                    <a:pt x="37381" y="30027"/>
                  </a:cubicBezTo>
                  <a:cubicBezTo>
                    <a:pt x="37381" y="30048"/>
                    <a:pt x="37380" y="30069"/>
                    <a:pt x="37380" y="30090"/>
                  </a:cubicBezTo>
                  <a:moveTo>
                    <a:pt x="41798" y="15354"/>
                  </a:moveTo>
                  <a:lnTo>
                    <a:pt x="41798" y="15354"/>
                  </a:lnTo>
                  <a:cubicBezTo>
                    <a:pt x="41473" y="16386"/>
                    <a:pt x="40978" y="17302"/>
                    <a:pt x="40350" y="18030"/>
                  </a:cubicBezTo>
                  <a:moveTo>
                    <a:pt x="38324" y="5426"/>
                  </a:moveTo>
                  <a:lnTo>
                    <a:pt x="38324" y="5425"/>
                  </a:lnTo>
                  <a:cubicBezTo>
                    <a:pt x="38375" y="5811"/>
                    <a:pt x="38401" y="6202"/>
                    <a:pt x="38401" y="6595"/>
                  </a:cubicBezTo>
                  <a:cubicBezTo>
                    <a:pt x="38401" y="6626"/>
                    <a:pt x="38400" y="6658"/>
                    <a:pt x="38400" y="6690"/>
                  </a:cubicBezTo>
                  <a:moveTo>
                    <a:pt x="29078" y="3952"/>
                  </a:moveTo>
                  <a:lnTo>
                    <a:pt x="29078" y="3952"/>
                  </a:lnTo>
                  <a:cubicBezTo>
                    <a:pt x="29266" y="3369"/>
                    <a:pt x="29516" y="2826"/>
                    <a:pt x="29820" y="2340"/>
                  </a:cubicBezTo>
                  <a:moveTo>
                    <a:pt x="22141" y="4720"/>
                  </a:moveTo>
                  <a:lnTo>
                    <a:pt x="22140" y="4719"/>
                  </a:lnTo>
                  <a:cubicBezTo>
                    <a:pt x="22217" y="4238"/>
                    <a:pt x="22338" y="3771"/>
                    <a:pt x="22500" y="3330"/>
                  </a:cubicBezTo>
                  <a:moveTo>
                    <a:pt x="14000" y="5192"/>
                  </a:moveTo>
                  <a:lnTo>
                    <a:pt x="14000" y="5191"/>
                  </a:lnTo>
                  <a:cubicBezTo>
                    <a:pt x="14471" y="5568"/>
                    <a:pt x="14908" y="6020"/>
                    <a:pt x="15299" y="6540"/>
                  </a:cubicBezTo>
                  <a:moveTo>
                    <a:pt x="4127" y="15789"/>
                  </a:moveTo>
                  <a:lnTo>
                    <a:pt x="4127" y="15788"/>
                  </a:lnTo>
                  <a:cubicBezTo>
                    <a:pt x="4024" y="15324"/>
                    <a:pt x="3948" y="14850"/>
                    <a:pt x="3900" y="14369"/>
                  </a:cubicBezTo>
                </a:path>
              </a:pathLst>
            </a:custGeom>
            <a:solidFill>
              <a:schemeClr val="tx1"/>
            </a:solidFill>
            <a:ln w="25400" algn="ctr">
              <a:solidFill>
                <a:schemeClr val="bg2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>
                <a:defRPr/>
              </a:pPr>
              <a:endParaRPr lang="en-US" sz="2700">
                <a:solidFill>
                  <a:schemeClr val="lt1"/>
                </a:solidFill>
              </a:endParaRPr>
            </a:p>
          </p:txBody>
        </p:sp>
      </p:grpSp>
      <p:pic>
        <p:nvPicPr>
          <p:cNvPr id="16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9302" y="571500"/>
            <a:ext cx="242888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6102" y="2057400"/>
            <a:ext cx="242888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2415" y="685800"/>
            <a:ext cx="242888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3702" y="1143000"/>
            <a:ext cx="242888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3502" y="1714500"/>
            <a:ext cx="242888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2702" y="800100"/>
            <a:ext cx="242888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2" y="2857500"/>
            <a:ext cx="242888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7102" y="685800"/>
            <a:ext cx="338138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73202" y="1943100"/>
            <a:ext cx="242888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01502" y="685800"/>
            <a:ext cx="242888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30202" y="1943100"/>
            <a:ext cx="338138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44702" y="2057400"/>
            <a:ext cx="338138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2" y="2286000"/>
            <a:ext cx="242888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2" descr="C:\Users\ADMIN\Desktop\14112011.jpg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3858">
            <a:off x="3824290" y="1685925"/>
            <a:ext cx="795338" cy="101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59" name="Picture 27" descr="621513ozlobi1j4w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793">
            <a:off x="7429502" y="1828800"/>
            <a:ext cx="216932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660" name="Picture 28" descr="621513ozlobi1j4w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793">
            <a:off x="3086102" y="342900"/>
            <a:ext cx="2197895" cy="388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661" name="Picture 29" descr="621513ozlobi1j4w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793">
            <a:off x="10515602" y="1143000"/>
            <a:ext cx="2652713" cy="4686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662" name="Picture 30" descr="621513ozlobi1j4w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793">
            <a:off x="5486400" y="1869282"/>
            <a:ext cx="1400175" cy="2474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663" name="Picture 31" descr="621513ozlobi1j4w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793">
            <a:off x="7086602" y="3429000"/>
            <a:ext cx="3169445" cy="560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664" name="Picture 32" descr="621513ozlobi1j4w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793">
            <a:off x="12115802" y="3429000"/>
            <a:ext cx="2652713" cy="4686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665" name="Picture 33" descr="621513ozlobi1j4w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793">
            <a:off x="9829802" y="3886200"/>
            <a:ext cx="3169445" cy="560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666" name="Picture 34" descr="621513ozlobi1j4w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793">
            <a:off x="3657602" y="4000500"/>
            <a:ext cx="3169445" cy="560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667" name="Picture 35" descr="621513ozlobi1j4w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793">
            <a:off x="5715002" y="2057400"/>
            <a:ext cx="2197895" cy="388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668" name="Picture 36" descr="621513ozlobi1j4w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793">
            <a:off x="4114802" y="1600200"/>
            <a:ext cx="2197895" cy="388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669" name="Picture 37" descr="621513ozlobi1j4w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793">
            <a:off x="12344402" y="5372100"/>
            <a:ext cx="2197895" cy="388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670" name="Picture 38" descr="621513ozlobi1j4w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793">
            <a:off x="13258802" y="5486400"/>
            <a:ext cx="2197895" cy="388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568892" y="9200298"/>
            <a:ext cx="9211176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Chúng</a:t>
            </a:r>
            <a:r>
              <a:rPr lang="en-US" sz="30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</a:t>
            </a:r>
            <a:r>
              <a:rPr lang="en-US" sz="30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nhau</a:t>
            </a:r>
            <a:r>
              <a:rPr lang="en-US" sz="30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ào</a:t>
            </a:r>
            <a:r>
              <a:rPr lang="en-US" sz="30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ào</a:t>
            </a:r>
            <a:r>
              <a:rPr lang="en-US" sz="30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tuôn</a:t>
            </a:r>
            <a:r>
              <a:rPr lang="en-US" sz="30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xuống</a:t>
            </a:r>
            <a:r>
              <a:rPr lang="en-US" sz="30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đất</a:t>
            </a:r>
            <a:r>
              <a:rPr lang="en-US" sz="30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... </a:t>
            </a:r>
            <a:r>
              <a:rPr lang="en-US" sz="30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Cơn</a:t>
            </a:r>
            <a:r>
              <a:rPr lang="en-US" sz="30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giông</a:t>
            </a:r>
            <a:r>
              <a:rPr lang="en-US" sz="30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bắt</a:t>
            </a:r>
            <a:r>
              <a:rPr lang="en-US" sz="30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đầu</a:t>
            </a:r>
            <a:r>
              <a:rPr lang="en-US" sz="30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3000" dirty="0">
              <a:solidFill>
                <a:srgbClr val="FFFF00"/>
              </a:solidFill>
            </a:endParaRPr>
          </a:p>
        </p:txBody>
      </p:sp>
      <p:pic>
        <p:nvPicPr>
          <p:cNvPr id="3" name="y2mate (mp3cut.net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6473259" y="8980036"/>
            <a:ext cx="731045" cy="731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0125222"/>
      </p:ext>
    </p:extLst>
  </p:cSld>
  <p:clrMapOvr>
    <a:masterClrMapping/>
  </p:clrMapOvr>
  <p:transition advTm="31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11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9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0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" dur="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9" dur="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0" dur="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2" presetClass="exit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2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2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" presetClass="exit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" presetClass="exit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2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2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2" presetClass="exit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2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2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2" presetClass="exit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4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2" presetClass="exit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" presetClass="exit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2" dur="3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3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" presetClass="exit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6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2" presetClass="exit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0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" presetClass="exit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4" dur="3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3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2" presetClass="exit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8" dur="3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3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" presetClass="exit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2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" presetClass="exit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2" presetClass="exit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0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2000"/>
                                        <p:tgtEl>
                                          <p:spTgt spid="696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2000"/>
                                        <p:tgtEl>
                                          <p:spTgt spid="696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2000"/>
                                        <p:tgtEl>
                                          <p:spTgt spid="696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2000"/>
                                        <p:tgtEl>
                                          <p:spTgt spid="696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2000"/>
                                        <p:tgtEl>
                                          <p:spTgt spid="696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2000"/>
                                        <p:tgtEl>
                                          <p:spTgt spid="696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2000"/>
                                        <p:tgtEl>
                                          <p:spTgt spid="696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2000"/>
                                        <p:tgtEl>
                                          <p:spTgt spid="696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2000"/>
                                        <p:tgtEl>
                                          <p:spTgt spid="696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2000"/>
                                        <p:tgtEl>
                                          <p:spTgt spid="696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2000"/>
                                        <p:tgtEl>
                                          <p:spTgt spid="696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2000"/>
                                        <p:tgtEl>
                                          <p:spTgt spid="696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3"/>
        <p14:stopEvt time="318" objId="3"/>
      </p14:showEvtLst>
    </p:ext>
  </p:extLs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4" descr="Hinh nen 2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Rectangle 5"/>
          <p:cNvSpPr>
            <a:spLocks noChangeArrowheads="1"/>
          </p:cNvSpPr>
          <p:nvPr/>
        </p:nvSpPr>
        <p:spPr bwMode="auto">
          <a:xfrm>
            <a:off x="5937434" y="3074195"/>
            <a:ext cx="5346335" cy="1477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9000" b="1">
                <a:solidFill>
                  <a:srgbClr val="FF0000"/>
                </a:solidFill>
                <a:latin typeface="Times New Roman" panose="02020603050405020304" pitchFamily="18" charset="0"/>
              </a:rPr>
              <a:t>Đàm thoại</a:t>
            </a:r>
          </a:p>
        </p:txBody>
      </p:sp>
    </p:spTree>
    <p:extLst>
      <p:ext uri="{BB962C8B-B14F-4D97-AF65-F5344CB8AC3E}">
        <p14:creationId xmlns:p14="http://schemas.microsoft.com/office/powerpoint/2010/main" val="1945746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0"/>
    </mc:Choice>
    <mc:Fallback xmlns="">
      <p:transition spd="slow" advTm="14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Rectangle 5"/>
          <p:cNvSpPr>
            <a:spLocks noChangeArrowheads="1"/>
          </p:cNvSpPr>
          <p:nvPr/>
        </p:nvSpPr>
        <p:spPr bwMode="auto">
          <a:xfrm>
            <a:off x="1828800" y="2400300"/>
            <a:ext cx="13944600" cy="41549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vi-VN" altLang="en-US" sz="8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chuyện có những nhân vật nào</a:t>
            </a:r>
            <a:r>
              <a:rPr lang="en-US" altLang="en-US" sz="8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7124196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213">
        <p15:prstTrans prst="peelOff"/>
      </p:transition>
    </mc:Choice>
    <mc:Fallback xmlns="">
      <p:transition spd="slow" advTm="1213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967" t="-13961" r="-4385" b="-14456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525999" y="693190"/>
            <a:ext cx="15917348" cy="9117517"/>
            <a:chOff x="0" y="0"/>
            <a:chExt cx="3764577" cy="215636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764577" cy="2156364"/>
            </a:xfrm>
            <a:custGeom>
              <a:avLst/>
              <a:gdLst/>
              <a:ahLst/>
              <a:cxnLst/>
              <a:rect l="l" t="t" r="r" b="b"/>
              <a:pathLst>
                <a:path w="3764577" h="2156364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31558"/>
                  </a:lnTo>
                  <a:cubicBezTo>
                    <a:pt x="3764577" y="2145258"/>
                    <a:pt x="3753471" y="2156364"/>
                    <a:pt x="3739771" y="2156364"/>
                  </a:cubicBezTo>
                  <a:lnTo>
                    <a:pt x="24806" y="2156364"/>
                  </a:lnTo>
                  <a:cubicBezTo>
                    <a:pt x="18227" y="2156364"/>
                    <a:pt x="11917" y="2153751"/>
                    <a:pt x="7265" y="2149098"/>
                  </a:cubicBezTo>
                  <a:cubicBezTo>
                    <a:pt x="2613" y="2144447"/>
                    <a:pt x="0" y="2138137"/>
                    <a:pt x="0" y="2131558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182C45">
                <a:alpha val="25882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3764577" cy="21944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525999" y="561269"/>
            <a:ext cx="15917348" cy="9164462"/>
            <a:chOff x="0" y="0"/>
            <a:chExt cx="3764577" cy="216746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764577" cy="2167467"/>
            </a:xfrm>
            <a:custGeom>
              <a:avLst/>
              <a:gdLst/>
              <a:ahLst/>
              <a:cxnLst/>
              <a:rect l="l" t="t" r="r" b="b"/>
              <a:pathLst>
                <a:path w="3764577" h="2167467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42661"/>
                  </a:lnTo>
                  <a:cubicBezTo>
                    <a:pt x="3764577" y="2156361"/>
                    <a:pt x="3753471" y="2167467"/>
                    <a:pt x="3739771" y="2167467"/>
                  </a:cubicBezTo>
                  <a:lnTo>
                    <a:pt x="24806" y="2167467"/>
                  </a:lnTo>
                  <a:cubicBezTo>
                    <a:pt x="18227" y="2167467"/>
                    <a:pt x="11917" y="2164853"/>
                    <a:pt x="7265" y="2160201"/>
                  </a:cubicBezTo>
                  <a:cubicBezTo>
                    <a:pt x="2613" y="2155549"/>
                    <a:pt x="0" y="2149240"/>
                    <a:pt x="0" y="2142661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B1CFEC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3764577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 rot="-5400000">
            <a:off x="16362525" y="995060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5400000">
            <a:off x="16362525" y="2238313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5400000">
            <a:off x="16362525" y="3482369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-5400000">
            <a:off x="16362525" y="4726425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5400000">
            <a:off x="16362525" y="7211502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-5400000">
            <a:off x="16362525" y="889101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-5400000">
            <a:off x="16362525" y="2136949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-5400000">
            <a:off x="16362525" y="3381989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-5400000">
            <a:off x="16362525" y="4626045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-5400000">
            <a:off x="16362525" y="7114157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grpSp>
        <p:nvGrpSpPr>
          <p:cNvPr id="19" name="Group 19"/>
          <p:cNvGrpSpPr/>
          <p:nvPr/>
        </p:nvGrpSpPr>
        <p:grpSpPr>
          <a:xfrm>
            <a:off x="1185326" y="561269"/>
            <a:ext cx="15917348" cy="9164462"/>
            <a:chOff x="0" y="0"/>
            <a:chExt cx="3764577" cy="2167467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3764577" cy="2167467"/>
            </a:xfrm>
            <a:custGeom>
              <a:avLst/>
              <a:gdLst/>
              <a:ahLst/>
              <a:cxnLst/>
              <a:rect l="l" t="t" r="r" b="b"/>
              <a:pathLst>
                <a:path w="3764577" h="2167467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42661"/>
                  </a:lnTo>
                  <a:cubicBezTo>
                    <a:pt x="3764577" y="2156361"/>
                    <a:pt x="3753471" y="2167467"/>
                    <a:pt x="3739771" y="2167467"/>
                  </a:cubicBezTo>
                  <a:lnTo>
                    <a:pt x="24806" y="2167467"/>
                  </a:lnTo>
                  <a:cubicBezTo>
                    <a:pt x="18227" y="2167467"/>
                    <a:pt x="11917" y="2164853"/>
                    <a:pt x="7265" y="2160201"/>
                  </a:cubicBezTo>
                  <a:cubicBezTo>
                    <a:pt x="2613" y="2155549"/>
                    <a:pt x="0" y="2149240"/>
                    <a:pt x="0" y="2142661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0" y="-38100"/>
              <a:ext cx="3764577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2" name="Freeform 22"/>
          <p:cNvSpPr/>
          <p:nvPr/>
        </p:nvSpPr>
        <p:spPr>
          <a:xfrm>
            <a:off x="922637" y="1050653"/>
            <a:ext cx="736712" cy="8185694"/>
          </a:xfrm>
          <a:custGeom>
            <a:avLst/>
            <a:gdLst/>
            <a:ahLst/>
            <a:cxnLst/>
            <a:rect l="l" t="t" r="r" b="b"/>
            <a:pathLst>
              <a:path w="736712" h="8185694">
                <a:moveTo>
                  <a:pt x="0" y="0"/>
                </a:moveTo>
                <a:lnTo>
                  <a:pt x="736712" y="0"/>
                </a:lnTo>
                <a:lnTo>
                  <a:pt x="736712" y="8185694"/>
                </a:lnTo>
                <a:lnTo>
                  <a:pt x="0" y="8185694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</p:sp>
      <p:grpSp>
        <p:nvGrpSpPr>
          <p:cNvPr id="23" name="Group 23"/>
          <p:cNvGrpSpPr/>
          <p:nvPr/>
        </p:nvGrpSpPr>
        <p:grpSpPr>
          <a:xfrm>
            <a:off x="3274787" y="2269820"/>
            <a:ext cx="11555975" cy="6326647"/>
            <a:chOff x="0" y="0"/>
            <a:chExt cx="3043549" cy="1666278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3043549" cy="1666278"/>
            </a:xfrm>
            <a:custGeom>
              <a:avLst/>
              <a:gdLst/>
              <a:ahLst/>
              <a:cxnLst/>
              <a:rect l="l" t="t" r="r" b="b"/>
              <a:pathLst>
                <a:path w="3043549" h="1666278">
                  <a:moveTo>
                    <a:pt x="0" y="0"/>
                  </a:moveTo>
                  <a:lnTo>
                    <a:pt x="3043549" y="0"/>
                  </a:lnTo>
                  <a:lnTo>
                    <a:pt x="3043549" y="1666278"/>
                  </a:lnTo>
                  <a:lnTo>
                    <a:pt x="0" y="1666278"/>
                  </a:lnTo>
                  <a:close/>
                </a:path>
              </a:pathLst>
            </a:custGeom>
            <a:solidFill>
              <a:srgbClr val="FFDCD9"/>
            </a:solidFill>
            <a:ln cap="sq">
              <a:noFill/>
              <a:prstDash val="solid"/>
              <a:miter/>
            </a:ln>
          </p:spPr>
        </p:sp>
        <p:sp>
          <p:nvSpPr>
            <p:cNvPr id="25" name="TextBox 25"/>
            <p:cNvSpPr txBox="1"/>
            <p:nvPr/>
          </p:nvSpPr>
          <p:spPr>
            <a:xfrm>
              <a:off x="0" y="-38100"/>
              <a:ext cx="3043549" cy="170437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6" name="Freeform 26"/>
          <p:cNvSpPr/>
          <p:nvPr/>
        </p:nvSpPr>
        <p:spPr>
          <a:xfrm>
            <a:off x="13601286" y="1566995"/>
            <a:ext cx="2458952" cy="1605025"/>
          </a:xfrm>
          <a:custGeom>
            <a:avLst/>
            <a:gdLst/>
            <a:ahLst/>
            <a:cxnLst/>
            <a:rect l="l" t="t" r="r" b="b"/>
            <a:pathLst>
              <a:path w="2458952" h="1605025">
                <a:moveTo>
                  <a:pt x="0" y="0"/>
                </a:moveTo>
                <a:lnTo>
                  <a:pt x="2458952" y="0"/>
                </a:lnTo>
                <a:lnTo>
                  <a:pt x="2458952" y="1605025"/>
                </a:lnTo>
                <a:lnTo>
                  <a:pt x="0" y="1605025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27" name="Freeform 27"/>
          <p:cNvSpPr/>
          <p:nvPr/>
        </p:nvSpPr>
        <p:spPr>
          <a:xfrm rot="566367">
            <a:off x="1786260" y="7800710"/>
            <a:ext cx="2582597" cy="1760861"/>
          </a:xfrm>
          <a:custGeom>
            <a:avLst/>
            <a:gdLst/>
            <a:ahLst/>
            <a:cxnLst/>
            <a:rect l="l" t="t" r="r" b="b"/>
            <a:pathLst>
              <a:path w="2582597" h="1760861">
                <a:moveTo>
                  <a:pt x="0" y="0"/>
                </a:moveTo>
                <a:lnTo>
                  <a:pt x="2582597" y="0"/>
                </a:lnTo>
                <a:lnTo>
                  <a:pt x="2582597" y="1760861"/>
                </a:lnTo>
                <a:lnTo>
                  <a:pt x="0" y="1760861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28" name="Freeform 28"/>
          <p:cNvSpPr/>
          <p:nvPr/>
        </p:nvSpPr>
        <p:spPr>
          <a:xfrm rot="124645">
            <a:off x="5746204" y="1401510"/>
            <a:ext cx="6042772" cy="1560134"/>
          </a:xfrm>
          <a:custGeom>
            <a:avLst/>
            <a:gdLst/>
            <a:ahLst/>
            <a:cxnLst/>
            <a:rect l="l" t="t" r="r" b="b"/>
            <a:pathLst>
              <a:path w="6042772" h="1560134">
                <a:moveTo>
                  <a:pt x="0" y="0"/>
                </a:moveTo>
                <a:lnTo>
                  <a:pt x="6042772" y="0"/>
                </a:lnTo>
                <a:lnTo>
                  <a:pt x="6042772" y="1560133"/>
                </a:lnTo>
                <a:lnTo>
                  <a:pt x="0" y="1560133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29" name="Freeform 29"/>
          <p:cNvSpPr/>
          <p:nvPr/>
        </p:nvSpPr>
        <p:spPr>
          <a:xfrm>
            <a:off x="1599281" y="849829"/>
            <a:ext cx="3351013" cy="2839983"/>
          </a:xfrm>
          <a:custGeom>
            <a:avLst/>
            <a:gdLst/>
            <a:ahLst/>
            <a:cxnLst/>
            <a:rect l="l" t="t" r="r" b="b"/>
            <a:pathLst>
              <a:path w="3351013" h="2839983">
                <a:moveTo>
                  <a:pt x="0" y="0"/>
                </a:moveTo>
                <a:lnTo>
                  <a:pt x="3351013" y="0"/>
                </a:lnTo>
                <a:lnTo>
                  <a:pt x="3351013" y="2839983"/>
                </a:lnTo>
                <a:lnTo>
                  <a:pt x="0" y="2839983"/>
                </a:lnTo>
                <a:lnTo>
                  <a:pt x="0" y="0"/>
                </a:lnTo>
                <a:close/>
              </a:path>
            </a:pathLst>
          </a:custGeom>
          <a:blipFill>
            <a:blip r:embed="rId22"/>
            <a:stretch>
              <a:fillRect/>
            </a:stretch>
          </a:blipFill>
        </p:spPr>
      </p:sp>
      <p:sp>
        <p:nvSpPr>
          <p:cNvPr id="30" name="TextBox 30"/>
          <p:cNvSpPr txBox="1"/>
          <p:nvPr/>
        </p:nvSpPr>
        <p:spPr>
          <a:xfrm>
            <a:off x="3846290" y="4014853"/>
            <a:ext cx="10595420" cy="26841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695"/>
              </a:lnSpc>
            </a:pPr>
            <a:r>
              <a:rPr lang="en-US" sz="7639">
                <a:solidFill>
                  <a:srgbClr val="000000"/>
                </a:solidFill>
                <a:latin typeface="DejaVu Serif Bold"/>
              </a:rPr>
              <a:t>Cô cùng trẻ đọc bài thơ “ Hạt mưa” 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5305404" y="1732949"/>
            <a:ext cx="6924372" cy="8115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19"/>
              </a:lnSpc>
            </a:pPr>
            <a:r>
              <a:rPr lang="en-US" sz="4799">
                <a:solidFill>
                  <a:srgbClr val="000000"/>
                </a:solidFill>
                <a:latin typeface="Noto Sans Bold"/>
              </a:rPr>
              <a:t>Ổn định tổ chức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1338">
        <p:circle/>
      </p:transition>
    </mc:Choice>
    <mc:Fallback xmlns="">
      <p:transition spd="slow" advTm="1338">
        <p:circl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3" name="Picture 4" descr="Theme839592[1]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6" descr="21042009041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74" t="33333" r="15872"/>
          <a:stretch>
            <a:fillRect/>
          </a:stretch>
        </p:blipFill>
        <p:spPr bwMode="auto">
          <a:xfrm>
            <a:off x="4114800" y="2857500"/>
            <a:ext cx="49149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5" descr="sun14[1].gi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9155">
            <a:off x="11430000" y="571500"/>
            <a:ext cx="400050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 descr="21042009041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74" t="33333" r="15872"/>
          <a:stretch>
            <a:fillRect/>
          </a:stretch>
        </p:blipFill>
        <p:spPr bwMode="auto">
          <a:xfrm>
            <a:off x="8869680" y="4718304"/>
            <a:ext cx="49149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50819404"/>
      </p:ext>
    </p:extLst>
  </p:cSld>
  <p:clrMapOvr>
    <a:masterClrMapping/>
  </p:clrMapOvr>
  <p:transition advTm="138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8" descr="10396111281837ac5fb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21042009041.gi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0" t="35001" r="13750"/>
          <a:stretch>
            <a:fillRect/>
          </a:stretch>
        </p:blipFill>
        <p:spPr bwMode="auto">
          <a:xfrm>
            <a:off x="13944600" y="4000500"/>
            <a:ext cx="2057400" cy="148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21042009041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08" t="42308" r="16347"/>
          <a:stretch>
            <a:fillRect/>
          </a:stretch>
        </p:blipFill>
        <p:spPr bwMode="auto">
          <a:xfrm>
            <a:off x="2628900" y="4800600"/>
            <a:ext cx="26289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5" descr="21042009041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0" t="40001" r="10001"/>
          <a:stretch>
            <a:fillRect/>
          </a:stretch>
        </p:blipFill>
        <p:spPr bwMode="auto">
          <a:xfrm>
            <a:off x="10058400" y="7086600"/>
            <a:ext cx="43434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5" descr="21042009041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0" t="38461"/>
          <a:stretch>
            <a:fillRect/>
          </a:stretch>
        </p:blipFill>
        <p:spPr bwMode="auto">
          <a:xfrm>
            <a:off x="6286500" y="4914900"/>
            <a:ext cx="31623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5" descr="21042009041.gif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99" t="34999" r="10001"/>
          <a:stretch>
            <a:fillRect/>
          </a:stretch>
        </p:blipFill>
        <p:spPr bwMode="auto">
          <a:xfrm>
            <a:off x="5143500" y="4074322"/>
            <a:ext cx="2171700" cy="1412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 descr="21042009041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0" t="45000" r="6250"/>
          <a:stretch>
            <a:fillRect/>
          </a:stretch>
        </p:blipFill>
        <p:spPr bwMode="auto">
          <a:xfrm>
            <a:off x="2286000" y="6515100"/>
            <a:ext cx="33147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" descr="21042009041.gi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99" t="34999" r="10001"/>
          <a:stretch>
            <a:fillRect/>
          </a:stretch>
        </p:blipFill>
        <p:spPr bwMode="auto">
          <a:xfrm>
            <a:off x="3429000" y="2628900"/>
            <a:ext cx="2286000" cy="148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5" descr="21042009041.gi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99" t="34999" r="10001"/>
          <a:stretch>
            <a:fillRect/>
          </a:stretch>
        </p:blipFill>
        <p:spPr bwMode="auto">
          <a:xfrm>
            <a:off x="11087100" y="1257300"/>
            <a:ext cx="2286000" cy="148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5" descr="21042009041.gi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99" t="34999" r="10001"/>
          <a:stretch>
            <a:fillRect/>
          </a:stretch>
        </p:blipFill>
        <p:spPr bwMode="auto">
          <a:xfrm>
            <a:off x="8915400" y="685800"/>
            <a:ext cx="2286000" cy="148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5" descr="21042009041.gi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99" t="34999" r="10001"/>
          <a:stretch>
            <a:fillRect/>
          </a:stretch>
        </p:blipFill>
        <p:spPr bwMode="auto">
          <a:xfrm>
            <a:off x="9944100" y="4343400"/>
            <a:ext cx="2286000" cy="148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5" descr="21042009041.gi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99" t="34999" r="10001"/>
          <a:stretch>
            <a:fillRect/>
          </a:stretch>
        </p:blipFill>
        <p:spPr bwMode="auto">
          <a:xfrm>
            <a:off x="7772400" y="6972300"/>
            <a:ext cx="2286000" cy="148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5" descr="21042009041.gi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99" t="34999" r="10001"/>
          <a:stretch>
            <a:fillRect/>
          </a:stretch>
        </p:blipFill>
        <p:spPr bwMode="auto">
          <a:xfrm>
            <a:off x="8001000" y="2971800"/>
            <a:ext cx="2286000" cy="148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5" descr="21042009041.gi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99" t="34999" r="10001"/>
          <a:stretch>
            <a:fillRect/>
          </a:stretch>
        </p:blipFill>
        <p:spPr bwMode="auto">
          <a:xfrm>
            <a:off x="6743700" y="571500"/>
            <a:ext cx="2286000" cy="148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181536" y="8690908"/>
            <a:ext cx="11510682" cy="18928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lặng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đuổi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sóng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nhấp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nhô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rực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rỡ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Bọn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reo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sóng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nhẹ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chan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endParaRPr lang="en-US" sz="2700" dirty="0"/>
          </a:p>
        </p:txBody>
      </p:sp>
    </p:spTree>
    <p:extLst>
      <p:ext uri="{BB962C8B-B14F-4D97-AF65-F5344CB8AC3E}">
        <p14:creationId xmlns:p14="http://schemas.microsoft.com/office/powerpoint/2010/main" val="2958060613"/>
      </p:ext>
    </p:extLst>
  </p:cSld>
  <p:clrMapOvr>
    <a:masterClrMapping/>
  </p:clrMapOvr>
  <p:transition advTm="28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2.5E-6 5.78035E-7 C 0.01076 -0.01364 -0.00556 0.00855 0.00486 -0.01272 C 0.00677 -0.01642 0.01076 -0.01757 0.01285 -0.02127 C 0.01858 -0.03122 0.02083 -0.04023 0.03021 -0.04439 C 0.03281 -0.0437 0.03594 -0.04439 0.03819 -0.04231 C 0.0401 -0.04046 0.03976 -0.0363 0.04132 -0.03376 C 0.04496 -0.02798 0.05191 -0.02312 0.05729 -0.02127 C 0.06233 -0.0222 0.06927 -0.02127 0.07309 -0.02752 C 0.07934 -0.03769 0.07361 -0.03399 0.07778 -0.04439 C 0.08021 -0.05064 0.08785 -0.05156 0.09219 -0.05295 C 0.09479 -0.05226 0.09792 -0.05318 0.1 -0.05087 C 0.1033 -0.04717 0.10104 -0.03214 0.1 -0.0296 C 0.09913 -0.02728 0.0967 -0.02705 0.09531 -0.02543 C 0.09358 -0.02358 0.09271 -0.02012 0.09062 -0.01896 C 0.08663 -0.01642 0.07778 -0.0148 0.07778 -0.0148 C 0.06111 -0.01642 0.04896 -0.0111 0.03976 -0.0296 C 0.03923 -0.03237 0.03941 -0.03561 0.03819 -0.03815 C 0.03559 -0.04324 0.03021 -0.04231 0.02708 -0.04648 " pathEditMode="relative" ptsTypes="fffffffffffffffffA">
                                      <p:cBhvr>
                                        <p:cTn id="6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5.83333E-6 6.35838E-6 C 0.00817 -0.00369 0.00227 0.00093 0.00626 -0.00855 C 0.00817 -0.01294 0.01268 -0.02103 0.01268 -0.02103 C 0.01494 -0.03028 0.0224 -0.03676 0.02848 -0.04231 C 0.03282 -0.04092 0.03751 -0.04092 0.04133 -0.03814 C 0.05539 -0.02797 0.04445 -0.03028 0.05244 -0.02103 C 0.05973 -0.01248 0.06442 -0.01225 0.07293 -0.00855 C 0.08386 -0.0104 0.08924 -0.00924 0.09688 -0.01895 C 0.10643 -0.01687 0.10834 -0.0178 0.11112 -0.00624 C 0.11095 -0.00277 0.10956 0.03816 0.10157 0.04024 C 0.09897 0.04093 0.09619 0.04163 0.09359 0.04232 C 0.0915 0.04371 0.08924 0.04486 0.08734 0.04648 C 0.08612 0.04764 0.08543 0.04995 0.08404 0.05064 C 0.07848 0.05295 0.06668 0.05504 0.06668 0.05504 C 0.05383 0.05388 0.04723 0.05457 0.03647 0.05064 C 0.03317 0.04949 0.02692 0.04648 0.02692 0.04648 C 0.01424 0.03538 0.02119 0.03885 0.00626 0.03584 C -0.00016 0.03307 -0.00607 0.0296 -0.01266 0.02752 C -0.01753 0.02821 -0.02256 0.02752 -0.02707 0.0296 C -0.02916 0.03053 -0.03003 0.03423 -0.03176 0.03584 C -0.03315 0.037 -0.03489 0.03746 -0.03645 0.03816 C -0.04391 0.04741 -0.04756 0.05064 -0.05711 0.05064 " pathEditMode="relative" ptsTypes="fffffffffffffffffffffA">
                                      <p:cBhvr>
                                        <p:cTn id="8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5712 -0.05064 C 0.06528 -0.05434 0.05938 -0.04971 0.06337 -0.05919 C 0.06528 -0.06359 0.06979 -0.07168 0.06979 -0.07145 C 0.07205 -0.08093 0.07951 -0.0874 0.08559 -0.09295 C 0.08993 -0.09156 0.09462 -0.09156 0.09844 -0.08879 C 0.1125 -0.07862 0.10156 -0.08093 0.10955 -0.07168 C 0.11684 -0.06312 0.12153 -0.06289 0.13003 -0.05919 C 0.14097 -0.06104 0.14635 -0.05989 0.15399 -0.0696 C 0.16354 -0.06752 0.16545 -0.06844 0.16823 -0.05688 C 0.16806 -0.05341 0.16667 -0.01249 0.15868 -0.01041 C 0.15608 -0.00971 0.1533 -0.00902 0.15069 -0.00833 C 0.14861 -0.00694 0.14635 -0.00578 0.14444 -0.00416 C 0.14323 -0.00301 0.14253 -0.0007 0.14115 3.00578E-6 C 0.13559 0.00231 0.12378 0.00439 0.12378 0.00462 C 0.11094 0.00323 0.10434 0.00393 0.09358 3.00578E-6 C 0.09028 -0.00116 0.08403 -0.00416 0.08403 -0.00393 C 0.07135 -0.01526 0.0783 -0.01179 0.06337 -0.0148 C 0.05694 -0.01758 0.05104 -0.02104 0.04444 -0.02312 C 0.03958 -0.02243 0.03455 -0.02312 0.03003 -0.02104 C 0.02795 -0.02012 0.02708 -0.01642 0.02535 -0.0148 C 0.02396 -0.01364 0.02222 -0.01318 0.02066 -0.01249 C 0.01319 -0.00324 0.00955 3.00578E-6 0 3.00578E-6 " pathEditMode="relative" rAng="0" ptsTypes="fffffffffffffffffffffA">
                                      <p:cBhvr>
                                        <p:cTn id="10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1" y="647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5.83333E-6 6.35838E-6 C 0.00817 -0.00369 0.00227 0.00093 0.00626 -0.00855 C 0.00817 -0.01294 0.01268 -0.02103 0.01268 -0.02103 C 0.01494 -0.03028 0.0224 -0.03676 0.02848 -0.04231 C 0.03282 -0.04092 0.03751 -0.04092 0.04133 -0.03814 C 0.05539 -0.02797 0.04445 -0.03028 0.05244 -0.02103 C 0.05973 -0.01248 0.06442 -0.01225 0.07293 -0.00855 C 0.08386 -0.0104 0.08924 -0.00924 0.09688 -0.01895 C 0.10643 -0.01687 0.10834 -0.0178 0.11112 -0.00624 C 0.11095 -0.00277 0.10956 0.03816 0.10157 0.04024 C 0.09897 0.04093 0.09619 0.04163 0.09359 0.04232 C 0.0915 0.04371 0.08924 0.04486 0.08734 0.04648 C 0.08612 0.04764 0.08543 0.04995 0.08404 0.05064 C 0.07848 0.05295 0.06668 0.05504 0.06668 0.05504 C 0.05383 0.05388 0.04723 0.05457 0.03647 0.05064 C 0.03317 0.04949 0.02692 0.04648 0.02692 0.04648 C 0.01424 0.03538 0.02119 0.03885 0.00626 0.03584 C -0.00016 0.03307 -0.00607 0.0296 -0.01266 0.02752 C -0.01753 0.02821 -0.02256 0.02752 -0.02707 0.0296 C -0.02916 0.03053 -0.03003 0.03423 -0.03176 0.03584 C -0.03315 0.037 -0.03489 0.03746 -0.03645 0.03816 C -0.04391 0.04741 -0.04756 0.05064 -0.05711 0.05064 " pathEditMode="relative" ptsTypes="fffffffffffffffffffffA">
                                      <p:cBhvr>
                                        <p:cTn id="12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4878 0.00347 C 0.05694 -0.00023 0.05104 0.00439 0.05503 -0.00509 C 0.05694 -0.00948 0.06146 -0.01757 0.06146 -0.01734 C 0.06372 -0.02682 0.07118 -0.03329 0.07726 -0.03884 C 0.0816 -0.03746 0.08628 -0.03746 0.0901 -0.03468 C 0.10417 -0.02451 0.09323 -0.02682 0.10122 -0.01757 C 0.10851 -0.00902 0.11319 -0.00879 0.1217 -0.00509 C 0.13264 -0.00694 0.13802 -0.00578 0.14566 -0.01549 C 0.15521 -0.01341 0.15712 -0.01433 0.1599 -0.00277 C 0.15972 0.00069 0.15833 0.04162 0.15035 0.0437 C 0.14774 0.04439 0.14497 0.04509 0.14236 0.04578 C 0.14028 0.04717 0.13802 0.04832 0.13611 0.04994 C 0.1349 0.0511 0.1342 0.05341 0.13281 0.05411 C 0.12726 0.05642 0.11545 0.0585 0.11545 0.05873 C 0.1026 0.05734 0.09601 0.05804 0.08524 0.05411 C 0.08194 0.05295 0.07569 0.04994 0.07569 0.05017 C 0.06302 0.03885 0.06997 0.04231 0.05503 0.03931 C 0.04861 0.03653 0.04271 0.03306 0.03611 0.03098 C 0.03125 0.03168 0.02622 0.03098 0.0217 0.03306 C 0.01962 0.03399 0.01875 0.03769 0.01701 0.03931 C 0.01563 0.04046 0.01389 0.04093 0.01233 0.04162 C 0.00486 0.05087 0.00122 0.05411 -0.00833 0.05411 " pathEditMode="relative" rAng="0" ptsTypes="fffffffffffffffffffffA">
                                      <p:cBhvr>
                                        <p:cTn id="14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1" y="647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5.83333E-6 6.35838E-6 C 0.00817 -0.00369 0.00227 0.00093 0.00626 -0.00855 C 0.00817 -0.01294 0.01268 -0.02103 0.01268 -0.02103 C 0.01494 -0.03028 0.0224 -0.03676 0.02848 -0.04231 C 0.03282 -0.04092 0.03751 -0.04092 0.04133 -0.03814 C 0.05539 -0.02797 0.04445 -0.03028 0.05244 -0.02103 C 0.05973 -0.01248 0.06442 -0.01225 0.07293 -0.00855 C 0.08386 -0.0104 0.08924 -0.00924 0.09688 -0.01895 C 0.10643 -0.01687 0.10834 -0.0178 0.11112 -0.00624 C 0.11095 -0.00277 0.10956 0.03816 0.10157 0.04024 C 0.09897 0.04093 0.09619 0.04163 0.09359 0.04232 C 0.0915 0.04371 0.08924 0.04486 0.08734 0.04648 C 0.08612 0.04764 0.08543 0.04995 0.08404 0.05064 C 0.07848 0.05295 0.06668 0.05504 0.06668 0.05504 C 0.05383 0.05388 0.04723 0.05457 0.03647 0.05064 C 0.03317 0.04949 0.02692 0.04648 0.02692 0.04648 C 0.01424 0.03538 0.02119 0.03885 0.00626 0.03584 C -0.00016 0.03307 -0.00607 0.0296 -0.01266 0.02752 C -0.01753 0.02821 -0.02256 0.02752 -0.02707 0.0296 C -0.02916 0.03053 -0.03003 0.03423 -0.03176 0.03584 C -0.03315 0.037 -0.03489 0.03746 -0.03645 0.03816 C -0.04391 0.04741 -0.04756 0.05064 -0.05711 0.05064 " pathEditMode="relative" ptsTypes="fffffffffffffffffffffA">
                                      <p:cBhvr>
                                        <p:cTn id="16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7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9167 -0.08326 L -0.15833 -0.08326 " pathEditMode="relative" rAng="0" ptsTypes="AA">
                                      <p:cBhvr>
                                        <p:cTn id="18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125 0.05549 L 0.69584 -0.07769 " pathEditMode="relative" rAng="0" ptsTypes="AA">
                                      <p:cBhvr>
                                        <p:cTn id="20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417" y="-6659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1.11022E-16 -8.09249E-7 L -0.45 0.01665 " pathEditMode="relative" rAng="0" ptsTypes="AA">
                                      <p:cBhvr>
                                        <p:cTn id="22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500" y="832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64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0416 0.13876 L 0.20417 -0.24977 " pathEditMode="relative" rAng="0" ptsTypes="AA">
                                      <p:cBhvr>
                                        <p:cTn id="24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17" y="-19426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56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5695 0.13321 L 0.19305 -0.19981 " pathEditMode="relative" rAng="0" ptsTypes="AA">
                                      <p:cBhvr>
                                        <p:cTn id="26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-16651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10122 -0.17411 C -0.09306 -0.17781 -0.09896 -0.17318 -0.09497 -0.18266 C -0.09306 -0.18705 -0.08854 -0.19515 -0.08854 -0.19492 C -0.08629 -0.2044 -0.07882 -0.21087 -0.07275 -0.21642 C -0.06858 -0.21503 -0.06372 -0.21503 -0.0599 -0.21226 C -0.04584 -0.20208 -0.05677 -0.2044 -0.04879 -0.19515 C -0.0415 -0.18659 -0.03681 -0.18636 -0.0283 -0.18266 C -0.01736 -0.18451 -0.01198 -0.18335 -0.00434 -0.19307 C 0.00521 -0.19099 0.00711 -0.19191 0.00989 -0.18035 C 0.00972 -0.17688 0.00833 -0.13596 0.00034 -0.13388 C -0.00226 -0.13318 -0.00504 -0.13249 -0.00764 -0.13179 C -0.00973 -0.13041 -0.01198 -0.12925 -0.01389 -0.12763 C -0.01511 -0.12648 -0.0158 -0.12416 -0.01719 -0.12347 C -0.02275 -0.12116 -0.03455 -0.11908 -0.03455 -0.11885 C -0.0474 -0.12023 -0.054 -0.11954 -0.06476 -0.12347 C -0.06823 -0.12463 -0.07431 -0.12763 -0.07431 -0.1274 C -0.08698 -0.13873 -0.08004 -0.13526 -0.09497 -0.13827 C -0.10139 -0.14104 -0.10729 -0.14451 -0.11389 -0.14659 C -0.11875 -0.1459 -0.12379 -0.14659 -0.1283 -0.14451 C -0.13039 -0.14359 -0.13125 -0.13989 -0.13299 -0.13827 C -0.13438 -0.13711 -0.13611 -0.13665 -0.13768 -0.13596 C -0.14514 -0.12671 -0.14879 -0.12347 -0.15834 -0.12347 " pathEditMode="relative" rAng="0" ptsTypes="fffffffffffffffffffffA">
                                      <p:cBhvr>
                                        <p:cTn id="28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1" y="647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0712 0.01457 C 0.01528 0.01087 0.00938 0.01549 0.01337 0.00601 C 0.01528 0.00162 0.01979 -0.00648 0.01979 -0.00624 C 0.02205 -0.01572 0.02951 -0.0222 0.03559 -0.02775 C 0.03993 -0.02636 0.04462 -0.02636 0.04844 -0.02358 C 0.0625 -0.01341 0.05156 -0.01572 0.05955 -0.00648 C 0.06684 0.00208 0.07153 0.00231 0.08003 0.00601 C 0.09097 0.00416 0.09635 0.00532 0.10399 -0.00439 C 0.11354 -0.00231 0.11545 -0.00324 0.11823 0.00832 C 0.11806 0.01179 0.11667 0.05272 0.10868 0.0548 C 0.10608 0.05549 0.1033 0.05618 0.10069 0.05688 C 0.09861 0.05826 0.09635 0.05942 0.09444 0.06104 C 0.09323 0.0622 0.09253 0.06451 0.09115 0.0652 C 0.08559 0.06751 0.07378 0.06959 0.07378 0.06983 C 0.06094 0.06844 0.05434 0.06913 0.04358 0.0652 C 0.04028 0.06405 0.03403 0.06104 0.03403 0.06127 C 0.02135 0.04994 0.0283 0.05341 0.01337 0.0504 C 0.00694 0.04763 0.00104 0.04416 -0.00556 0.04208 C -0.01042 0.04277 -0.01545 0.04208 -0.01997 0.04416 C -0.02205 0.04509 -0.02292 0.04879 -0.02465 0.0504 C -0.02604 0.05156 -0.02778 0.05202 -0.02934 0.05272 C -0.03681 0.06196 -0.04045 0.0652 -0.05 0.0652 " pathEditMode="relative" rAng="0" ptsTypes="fffffffffffffffffffffA">
                                      <p:cBhvr>
                                        <p:cTn id="30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1" y="624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0712 0.01457 C 0.01528 0.01087 0.00938 0.01549 0.01337 0.00601 C 0.01528 0.00162 0.01979 -0.00648 0.01979 -0.00624 C 0.02205 -0.01572 0.02951 -0.0222 0.03559 -0.02775 C 0.03993 -0.02636 0.04462 -0.02636 0.04844 -0.02358 C 0.0625 -0.01341 0.05156 -0.01572 0.05955 -0.00648 C 0.06684 0.00208 0.07153 0.00231 0.08003 0.00601 C 0.09097 0.00416 0.09635 0.00532 0.10399 -0.00439 C 0.11354 -0.00231 0.11545 -0.00324 0.11823 0.00832 C 0.11806 0.01179 0.11667 0.05272 0.10868 0.0548 C 0.10608 0.05549 0.1033 0.05618 0.10069 0.05688 C 0.09861 0.05826 0.09635 0.05942 0.09444 0.06104 C 0.09323 0.0622 0.09253 0.06451 0.09115 0.0652 C 0.08559 0.06751 0.07378 0.06959 0.07378 0.06983 C 0.06094 0.06844 0.05434 0.06913 0.04358 0.0652 C 0.04028 0.06405 0.03403 0.06104 0.03403 0.06127 C 0.02135 0.04994 0.0283 0.05341 0.01337 0.0504 C 0.00694 0.04763 0.00104 0.04416 -0.00556 0.04208 C -0.01042 0.04277 -0.01545 0.04208 -0.01997 0.04416 C -0.02205 0.04509 -0.02292 0.04879 -0.02465 0.0504 C -0.02604 0.05156 -0.02778 0.05202 -0.02934 0.05272 C -0.03681 0.06196 -0.04045 0.0652 -0.05 0.0652 " pathEditMode="relative" rAng="0" ptsTypes="fffffffffffffffffffffA">
                                      <p:cBhvr>
                                        <p:cTn id="32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1" y="624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0712 0.01457 C 0.01528 0.01087 0.00938 0.01549 0.01337 0.00601 C 0.01528 0.00162 0.01979 -0.00648 0.01979 -0.00624 C 0.02205 -0.01572 0.02951 -0.0222 0.03559 -0.02775 C 0.03993 -0.02636 0.04462 -0.02636 0.04844 -0.02358 C 0.0625 -0.01341 0.05156 -0.01572 0.05955 -0.00648 C 0.06684 0.00208 0.07153 0.00231 0.08003 0.00601 C 0.09097 0.00416 0.09635 0.00532 0.10399 -0.00439 C 0.11354 -0.00231 0.11545 -0.00324 0.11823 0.00832 C 0.11806 0.01179 0.11667 0.05272 0.10868 0.0548 C 0.10608 0.05549 0.1033 0.05618 0.10069 0.05688 C 0.09861 0.05826 0.09635 0.05942 0.09444 0.06104 C 0.09323 0.0622 0.09253 0.06451 0.09115 0.0652 C 0.08559 0.06751 0.07378 0.06959 0.07378 0.06983 C 0.06094 0.06844 0.05434 0.06913 0.04358 0.0652 C 0.04028 0.06405 0.03403 0.06104 0.03403 0.06127 C 0.02135 0.04994 0.0283 0.05341 0.01337 0.0504 C 0.00694 0.04763 0.00104 0.04416 -0.00556 0.04208 C -0.01042 0.04277 -0.01545 0.04208 -0.01997 0.04416 C -0.02205 0.04509 -0.02292 0.04879 -0.02465 0.0504 C -0.02604 0.05156 -0.02778 0.05202 -0.02934 0.05272 C -0.03681 0.06196 -0.04045 0.0652 -0.05 0.0652 " pathEditMode="relative" rAng="0" ptsTypes="fffffffffffffffffffffA">
                                      <p:cBhvr>
                                        <p:cTn id="34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1" y="624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1.94444E-6 1.38728E-6 C 0.00816 -0.0037 0.00226 0.00092 0.00625 -0.00856 C 0.00816 -0.01295 0.01267 -0.02104 0.01267 -0.02081 C 0.01493 -0.03029 0.02239 -0.03676 0.02847 -0.04231 C 0.03281 -0.04093 0.0375 -0.04093 0.04132 -0.03815 C 0.05538 -0.02798 0.04444 -0.03029 0.05243 -0.02104 C 0.05972 -0.01249 0.06441 -0.01226 0.07291 -0.00856 C 0.08385 -0.01041 0.08923 -0.00925 0.09687 -0.01896 C 0.10642 -0.01688 0.10833 -0.0178 0.11111 -0.00624 C 0.11094 -0.00278 0.10955 0.03815 0.10156 0.04023 C 0.09896 0.04092 0.09618 0.04162 0.09357 0.04231 C 0.09149 0.0437 0.08923 0.04485 0.08732 0.04647 C 0.08611 0.04763 0.08541 0.04994 0.08403 0.05063 C 0.07847 0.05295 0.06666 0.05503 0.06666 0.05526 C 0.05382 0.05387 0.04722 0.05457 0.03646 0.05063 C 0.03316 0.04948 0.02691 0.04647 0.02691 0.0467 C 0.01423 0.03537 0.02118 0.03884 0.00625 0.03584 C -0.00018 0.03306 -0.00608 0.02959 -0.01268 0.02751 C -0.01754 0.02821 -0.02257 0.02751 -0.02709 0.02959 C -0.02917 0.03052 -0.03004 0.03422 -0.03177 0.03584 C -0.03316 0.03699 -0.0349 0.03746 -0.03646 0.03815 C -0.04393 0.0474 -0.04757 0.05063 -0.05712 0.05063 " pathEditMode="relative" rAng="0" ptsTypes="fffffffffffffffffffffA">
                                      <p:cBhvr>
                                        <p:cTn id="36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1" y="647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0712 0.01457 C 0.01528 0.01087 0.00938 0.01549 0.01337 0.00601 C 0.01528 0.00162 0.01979 -0.00648 0.01979 -0.00624 C 0.02205 -0.01572 0.02951 -0.0222 0.03559 -0.02775 C 0.03993 -0.02636 0.04462 -0.02636 0.04844 -0.02358 C 0.0625 -0.01341 0.05156 -0.01572 0.05955 -0.00648 C 0.06684 0.00208 0.07153 0.00231 0.08003 0.00601 C 0.09097 0.00416 0.09635 0.00532 0.10399 -0.00439 C 0.11354 -0.00231 0.11545 -0.00324 0.11823 0.00832 C 0.11806 0.01179 0.11667 0.05272 0.10868 0.0548 C 0.10608 0.05549 0.1033 0.05618 0.10069 0.05688 C 0.09861 0.05826 0.09635 0.05942 0.09444 0.06104 C 0.09323 0.0622 0.09253 0.06451 0.09115 0.0652 C 0.08559 0.06751 0.07378 0.06959 0.07378 0.06983 C 0.06094 0.06844 0.05434 0.06913 0.04358 0.0652 C 0.04028 0.06405 0.03403 0.06104 0.03403 0.06127 C 0.02135 0.04994 0.0283 0.05341 0.01337 0.0504 C 0.00694 0.04763 0.00104 0.04416 -0.00556 0.04208 C -0.01042 0.04277 -0.01545 0.04208 -0.01997 0.04416 C -0.02205 0.04509 -0.02292 0.04879 -0.02465 0.0504 C -0.02604 0.05156 -0.02778 0.05202 -0.02934 0.05272 C -0.03681 0.06196 -0.04045 0.0652 -0.05 0.0652 " pathEditMode="relative" rAng="0" ptsTypes="fffffffffffffffffffffA">
                                      <p:cBhvr>
                                        <p:cTn id="38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1" y="624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0712 0.01457 C 0.01528 0.01087 0.00938 0.01549 0.01337 0.00601 C 0.01528 0.00162 0.01979 -0.00648 0.01979 -0.00624 C 0.02205 -0.01572 0.02951 -0.0222 0.03559 -0.02775 C 0.03993 -0.02636 0.04462 -0.02636 0.04844 -0.02358 C 0.0625 -0.01341 0.05156 -0.01572 0.05955 -0.00648 C 0.06684 0.00208 0.07153 0.00231 0.08003 0.00601 C 0.09097 0.00416 0.09635 0.00532 0.10399 -0.00439 C 0.11354 -0.00231 0.11545 -0.00324 0.11823 0.00832 C 0.11806 0.01179 0.11667 0.05272 0.10868 0.0548 C 0.10608 0.05549 0.1033 0.05618 0.10069 0.05688 C 0.09861 0.05826 0.09635 0.05942 0.09444 0.06104 C 0.09323 0.0622 0.09253 0.06451 0.09115 0.0652 C 0.08559 0.06751 0.07378 0.06959 0.07378 0.06983 C 0.06094 0.06844 0.05434 0.06913 0.04358 0.0652 C 0.04028 0.06405 0.03403 0.06104 0.03403 0.06127 C 0.02135 0.04994 0.0283 0.05341 0.01337 0.0504 C 0.00694 0.04763 0.00104 0.04416 -0.00556 0.04208 C -0.01042 0.04277 -0.01545 0.04208 -0.01997 0.04416 C -0.02205 0.04509 -0.02292 0.04879 -0.02465 0.0504 C -0.02604 0.05156 -0.02778 0.05202 -0.02934 0.05272 C -0.03681 0.06196 -0.04045 0.0652 -0.05 0.0652 " pathEditMode="relative" rAng="0" ptsTypes="fffffffffffffffffffffA">
                                      <p:cBhvr>
                                        <p:cTn id="40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1" y="6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038600" y="4076700"/>
            <a:ext cx="11277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Ai </a:t>
            </a:r>
            <a:r>
              <a:rPr lang="en-US" sz="8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rủ</a:t>
            </a:r>
            <a:r>
              <a:rPr lang="en-US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?  </a:t>
            </a:r>
          </a:p>
        </p:txBody>
      </p:sp>
    </p:spTree>
    <p:extLst>
      <p:ext uri="{BB962C8B-B14F-4D97-AF65-F5344CB8AC3E}">
        <p14:creationId xmlns:p14="http://schemas.microsoft.com/office/powerpoint/2010/main" val="7250971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176">
        <p15:prstTrans prst="wind"/>
      </p:transition>
    </mc:Choice>
    <mc:Fallback xmlns="">
      <p:transition spd="slow" advTm="176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9" name="Picture 10" descr="AVSEQ06 (1)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8288000" cy="10232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sun14[1]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03405" y="423582"/>
            <a:ext cx="4114800" cy="354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107576" y="245258"/>
            <a:ext cx="14179925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Chợt</a:t>
            </a:r>
            <a:r>
              <a:rPr lang="en-US" sz="44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44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tiếng</a:t>
            </a:r>
            <a:r>
              <a:rPr lang="en-US" sz="44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ông</a:t>
            </a:r>
            <a:r>
              <a:rPr lang="en-US" sz="44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Mặt</a:t>
            </a:r>
            <a:r>
              <a:rPr lang="en-US" sz="44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Trời</a:t>
            </a:r>
            <a:r>
              <a:rPr lang="en-US" sz="44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cất</a:t>
            </a:r>
            <a:r>
              <a:rPr lang="en-US" sz="44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lên</a:t>
            </a:r>
            <a:r>
              <a:rPr lang="en-US" sz="44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br>
              <a:rPr lang="en-US" sz="4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44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sz="4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sz="4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r>
              <a:rPr lang="en-US" sz="4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! </a:t>
            </a:r>
            <a:r>
              <a:rPr lang="en-US" sz="44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sz="4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4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4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 </a:t>
            </a:r>
          </a:p>
          <a:p>
            <a:r>
              <a:rPr lang="en-US" sz="44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sz="4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sz="4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ngẩng</a:t>
            </a:r>
            <a:r>
              <a:rPr lang="en-US" sz="4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4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4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4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4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giọng</a:t>
            </a:r>
            <a:r>
              <a:rPr lang="en-US" sz="4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4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khẽ</a:t>
            </a:r>
            <a:r>
              <a:rPr lang="en-US" sz="4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4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4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4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4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4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4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en-US" sz="4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4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4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4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ạ ?</a:t>
            </a:r>
            <a:br>
              <a:rPr lang="en-US" sz="4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44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619293"/>
      </p:ext>
    </p:extLst>
  </p:cSld>
  <p:clrMapOvr>
    <a:masterClrMapping/>
  </p:clrMapOvr>
  <p:transition advTm="35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048000" y="3467100"/>
            <a:ext cx="120396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9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9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9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9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9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9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9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sz="9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sz="9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36710973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68">
        <p15:prstTrans prst="pageCurlDouble"/>
      </p:transition>
    </mc:Choice>
    <mc:Fallback xmlns="">
      <p:transition spd="slow" advTm="168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5" descr="Beaches_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" y="0"/>
            <a:ext cx="18288000" cy="640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4" descr="mat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24" t="35466" r="22929" b="30707"/>
          <a:stretch>
            <a:fillRect/>
          </a:stretch>
        </p:blipFill>
        <p:spPr bwMode="auto">
          <a:xfrm>
            <a:off x="0" y="2971800"/>
            <a:ext cx="18288000" cy="800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sun14[1]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76190">
            <a:off x="10401300" y="0"/>
            <a:ext cx="4114800" cy="354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5" name="Picture 7" descr="mien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70" t="42706" r="54153" b="51825"/>
          <a:stretch>
            <a:fillRect/>
          </a:stretch>
        </p:blipFill>
        <p:spPr bwMode="auto">
          <a:xfrm>
            <a:off x="8343900" y="7543802"/>
            <a:ext cx="2057400" cy="16454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28599" y="3131023"/>
            <a:ext cx="10502153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“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ở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”.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lắm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sực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giọt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  <a:b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nặng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lắm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32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49579869"/>
      </p:ext>
    </p:extLst>
  </p:cSld>
  <p:clrMapOvr>
    <a:masterClrMapping/>
  </p:clrMapOvr>
  <p:transition advTm="103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0" presetID="0" presetClass="path" presetSubtype="0" accel="50000" decel="50000" autoRev="1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animMotion origin="layout" path="M 3.88889E-6 3.64477E-6 C -0.00278 0.00254 -0.00573 0.00485 -0.00851 0.0074 C -0.01007 0.00879 -0.00781 0.01272 -0.00712 0.01503 C -0.00504 0.02151 -0.00451 0.02058 3.88889E-6 0.02243 C 0.00191 0.02174 0.00503 0.02289 0.00556 0.02058 C 0.00608 0.0185 0.0026 0.0185 0.00139 0.01688 C -0.00208 0.01202 -0.00191 0.00647 -0.00573 0.00185 C -0.00712 0.00254 -0.00903 0.00208 -0.0099 0.0037 C -0.0125 0.00879 -0.01285 0.01549 -0.01545 0.02058 C -0.01319 0.03307 -0.01181 0.03052 -0.00278 0.02798 C -0.00729 0.02243 -0.00504 0.02428 -0.01267 0.02058 C -0.01545 0.01919 -0.02118 0.01688 -0.02118 0.01688 C -0.02431 0.02914 -0.02066 0.03607 -0.01267 0.04116 C -0.01076 0.04047 -0.00816 0.04139 -0.00712 0.03931 C -0.00399 0.03214 -0.01042 0.03099 -0.01267 0.03006 C -0.00903 0.0444 0.00087 0.03284 0.00556 0.02613 C 0.00833 0.01503 0.00486 0.01087 -0.00278 0.0074 C -0.00712 0.00855 -0.01181 0.00694 -0.01129 0.01503 C -0.01094 0.02012 -0.01042 0.02544 -0.00851 0.03006 C -0.00781 0.03168 -0.00434 0.03191 -0.00434 0.03191 " pathEditMode="relative" ptsTypes="fffffffffffffffffffA">
                                      <p:cBhvr>
                                        <p:cTn id="11" dur="5000" fill="hold"/>
                                        <p:tgtEl>
                                          <p:spTgt spid="122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7000"/>
                            </p:stCondLst>
                            <p:childTnLst>
                              <p:par>
                                <p:cTn id="13" presetID="0" presetClass="path" presetSubtype="0" repeatCount="400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3.36725E-6 C -0.00313 -0.01226 -0.00764 -0.00532 -0.01111 0.00185 C -0.00833 0.00948 -0.00764 0.0141 -0.00139 0.01688 C 0.00503 0.00902 0.00434 0.0037 -0.00417 3.36725E-6 C -0.01441 0.00277 -0.01076 0.00393 -0.01684 0.01503 C -0.02222 0.03631 -0.01771 0.03214 -0.00417 0.03006 C -0.00469 0.02821 -0.00417 0.02474 -0.00556 0.02428 C -0.00729 0.02382 -0.00938 0.0259 -0.00972 0.02821 C -0.01042 0.03376 -0.0099 0.03978 -0.00833 0.04509 C -0.00781 0.04694 -0.00556 0.04625 -0.00417 0.04694 C -0.00295 0.04417 4.16667E-6 0.03931 4.16667E-6 0.03561 C 4.16667E-6 0.02521 -0.00313 0.01318 4.16667E-6 0.02636 C 0.00191 0.02567 0.00521 0.02682 0.00573 0.02428 C 0.00885 0.00902 0.00573 0.0074 4.16667E-6 3.36725E-6 Z " pathEditMode="relative" ptsTypes="ffffffffffffff">
                                      <p:cBhvr>
                                        <p:cTn id="14" dur="5000" fill="hold"/>
                                        <p:tgtEl>
                                          <p:spTgt spid="122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repeatCount="500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1.94265E-6 C -0.00191 -0.00185 -0.0033 -0.00439 -0.00555 -0.00532 C -0.01302 -0.00833 -0.00764 0.00463 -0.00694 0.0074 C -0.0092 0.01896 -0.00746 0.01503 -0.00955 0.00925 C -0.0151 -0.00601 -0.01111 0.00879 -0.01094 0.00925 C -0.01233 0.00994 -0.01458 0.01295 -0.0151 0.0111 C -0.01615 0.00694 -0.01441 0.00231 -0.01371 -0.00185 C -0.01354 -0.00301 -0.01371 0.00069 -0.01371 0.00185 " pathEditMode="relative" ptsTypes="fffffffA">
                                      <p:cBhvr>
                                        <p:cTn id="18" dur="2000" fill="hold"/>
                                        <p:tgtEl>
                                          <p:spTgt spid="122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114800" y="4000500"/>
            <a:ext cx="96012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sz="7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sz="7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sz="7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7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7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7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nhờ</a:t>
            </a:r>
            <a:r>
              <a:rPr lang="en-US" sz="7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7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7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? </a:t>
            </a:r>
          </a:p>
        </p:txBody>
      </p:sp>
    </p:spTree>
    <p:extLst>
      <p:ext uri="{BB962C8B-B14F-4D97-AF65-F5344CB8AC3E}">
        <p14:creationId xmlns:p14="http://schemas.microsoft.com/office/powerpoint/2010/main" val="3529620907"/>
      </p:ext>
    </p:extLst>
  </p:cSld>
  <p:clrMapOvr>
    <a:masterClrMapping/>
  </p:clrMapOvr>
  <p:transition spd="slow" advTm="218">
    <p:wheel spokes="1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2667000" y="3009900"/>
            <a:ext cx="14249400" cy="32172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  <a:spcBef>
                <a:spcPct val="0"/>
              </a:spcBef>
              <a:buNone/>
            </a:pP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7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sz="7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7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sz="7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sz="7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7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7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7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7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7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7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7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7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7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7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7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 </a:t>
            </a:r>
            <a:endParaRPr lang="en-US" altLang="en-US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336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5"/>
    </mc:Choice>
    <mc:Fallback xmlns="">
      <p:transition spd="slow" advTm="205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2" name="Picture 2" descr="C:\Users\ADMIN\Desktop\Picture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3" name="Picture 2" descr="b-00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88000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3734" name="Group 7"/>
          <p:cNvGrpSpPr>
            <a:grpSpLocks/>
          </p:cNvGrpSpPr>
          <p:nvPr/>
        </p:nvGrpSpPr>
        <p:grpSpPr bwMode="auto">
          <a:xfrm>
            <a:off x="2514602" y="0"/>
            <a:ext cx="6569870" cy="2971800"/>
            <a:chOff x="2755669" y="2716921"/>
            <a:chExt cx="3535680" cy="1585336"/>
          </a:xfrm>
        </p:grpSpPr>
        <p:sp>
          <p:nvSpPr>
            <p:cNvPr id="2" name="Cloud 8"/>
            <p:cNvSpPr>
              <a:spLocks noChangeArrowheads="1"/>
            </p:cNvSpPr>
            <p:nvPr/>
          </p:nvSpPr>
          <p:spPr bwMode="auto">
            <a:xfrm>
              <a:off x="4157749" y="2716921"/>
              <a:ext cx="2133600" cy="838200"/>
            </a:xfrm>
            <a:custGeom>
              <a:avLst/>
              <a:gdLst>
                <a:gd name="T0" fmla="*/ 2131822 w 43200"/>
                <a:gd name="T1" fmla="*/ 419100 h 43200"/>
                <a:gd name="T2" fmla="*/ 1066800 w 43200"/>
                <a:gd name="T3" fmla="*/ 837307 h 43200"/>
                <a:gd name="T4" fmla="*/ 6618 w 43200"/>
                <a:gd name="T5" fmla="*/ 419100 h 43200"/>
                <a:gd name="T6" fmla="*/ 1066800 w 43200"/>
                <a:gd name="T7" fmla="*/ 47925 h 43200"/>
                <a:gd name="T8" fmla="*/ 0 60000 65536"/>
                <a:gd name="T9" fmla="*/ 5898240 60000 65536"/>
                <a:gd name="T10" fmla="*/ 11796480 60000 65536"/>
                <a:gd name="T11" fmla="*/ 17694720 60000 65536"/>
                <a:gd name="T12" fmla="*/ 5954 w 43200"/>
                <a:gd name="T13" fmla="*/ 6524 h 43200"/>
                <a:gd name="T14" fmla="*/ 34174 w 43200"/>
                <a:gd name="T15" fmla="*/ 34674 h 432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3200" h="43200">
                  <a:moveTo>
                    <a:pt x="3900" y="14370"/>
                  </a:moveTo>
                  <a:lnTo>
                    <a:pt x="3899" y="14370"/>
                  </a:lnTo>
                  <a:cubicBezTo>
                    <a:pt x="3858" y="13959"/>
                    <a:pt x="3838" y="13545"/>
                    <a:pt x="3838" y="13131"/>
                  </a:cubicBezTo>
                  <a:cubicBezTo>
                    <a:pt x="3838" y="8055"/>
                    <a:pt x="6861" y="3941"/>
                    <a:pt x="10591" y="3941"/>
                  </a:cubicBezTo>
                  <a:cubicBezTo>
                    <a:pt x="11791" y="3941"/>
                    <a:pt x="12969" y="4376"/>
                    <a:pt x="14005" y="5201"/>
                  </a:cubicBezTo>
                  <a:lnTo>
                    <a:pt x="14005" y="5202"/>
                  </a:lnTo>
                  <a:cubicBezTo>
                    <a:pt x="14930" y="2828"/>
                    <a:pt x="16742" y="1344"/>
                    <a:pt x="18715" y="1344"/>
                  </a:cubicBezTo>
                  <a:cubicBezTo>
                    <a:pt x="20114" y="1344"/>
                    <a:pt x="21458" y="2093"/>
                    <a:pt x="22456" y="3431"/>
                  </a:cubicBezTo>
                  <a:lnTo>
                    <a:pt x="22456" y="3432"/>
                  </a:lnTo>
                  <a:cubicBezTo>
                    <a:pt x="23194" y="1415"/>
                    <a:pt x="24707" y="141"/>
                    <a:pt x="26362" y="141"/>
                  </a:cubicBezTo>
                  <a:cubicBezTo>
                    <a:pt x="27723" y="141"/>
                    <a:pt x="29007" y="1006"/>
                    <a:pt x="29832" y="2481"/>
                  </a:cubicBezTo>
                  <a:lnTo>
                    <a:pt x="29832" y="2480"/>
                  </a:lnTo>
                  <a:cubicBezTo>
                    <a:pt x="30755" y="1002"/>
                    <a:pt x="32110" y="150"/>
                    <a:pt x="33538" y="150"/>
                  </a:cubicBezTo>
                  <a:cubicBezTo>
                    <a:pt x="35888" y="150"/>
                    <a:pt x="37901" y="2435"/>
                    <a:pt x="38318" y="5575"/>
                  </a:cubicBezTo>
                  <a:lnTo>
                    <a:pt x="38317" y="5576"/>
                  </a:lnTo>
                  <a:cubicBezTo>
                    <a:pt x="40639" y="6438"/>
                    <a:pt x="42250" y="9313"/>
                    <a:pt x="42250" y="12594"/>
                  </a:cubicBezTo>
                  <a:cubicBezTo>
                    <a:pt x="42250" y="13579"/>
                    <a:pt x="42103" y="14554"/>
                    <a:pt x="41818" y="15460"/>
                  </a:cubicBezTo>
                  <a:lnTo>
                    <a:pt x="41818" y="15459"/>
                  </a:lnTo>
                  <a:cubicBezTo>
                    <a:pt x="42727" y="17070"/>
                    <a:pt x="43220" y="19044"/>
                    <a:pt x="43220" y="21076"/>
                  </a:cubicBezTo>
                  <a:cubicBezTo>
                    <a:pt x="43220" y="25663"/>
                    <a:pt x="40741" y="29553"/>
                    <a:pt x="37404" y="30203"/>
                  </a:cubicBezTo>
                  <a:lnTo>
                    <a:pt x="37403" y="30202"/>
                  </a:lnTo>
                  <a:cubicBezTo>
                    <a:pt x="37378" y="34523"/>
                    <a:pt x="34795" y="38007"/>
                    <a:pt x="31619" y="38007"/>
                  </a:cubicBezTo>
                  <a:cubicBezTo>
                    <a:pt x="30535" y="38007"/>
                    <a:pt x="29474" y="37593"/>
                    <a:pt x="28555" y="36813"/>
                  </a:cubicBezTo>
                  <a:lnTo>
                    <a:pt x="28556" y="36813"/>
                  </a:lnTo>
                  <a:cubicBezTo>
                    <a:pt x="27694" y="40699"/>
                    <a:pt x="25069" y="43358"/>
                    <a:pt x="22094" y="43358"/>
                  </a:cubicBezTo>
                  <a:cubicBezTo>
                    <a:pt x="19839" y="43358"/>
                    <a:pt x="17733" y="41821"/>
                    <a:pt x="16480" y="39263"/>
                  </a:cubicBezTo>
                  <a:lnTo>
                    <a:pt x="16480" y="39264"/>
                  </a:lnTo>
                  <a:cubicBezTo>
                    <a:pt x="15279" y="40250"/>
                    <a:pt x="13904" y="40771"/>
                    <a:pt x="12503" y="40771"/>
                  </a:cubicBezTo>
                  <a:cubicBezTo>
                    <a:pt x="9735" y="40771"/>
                    <a:pt x="7180" y="38748"/>
                    <a:pt x="5804" y="35469"/>
                  </a:cubicBezTo>
                  <a:lnTo>
                    <a:pt x="5803" y="35469"/>
                  </a:lnTo>
                  <a:cubicBezTo>
                    <a:pt x="5635" y="35496"/>
                    <a:pt x="5465" y="35510"/>
                    <a:pt x="5296" y="35510"/>
                  </a:cubicBezTo>
                  <a:cubicBezTo>
                    <a:pt x="2888" y="35510"/>
                    <a:pt x="936" y="32860"/>
                    <a:pt x="936" y="29592"/>
                  </a:cubicBezTo>
                  <a:cubicBezTo>
                    <a:pt x="936" y="28090"/>
                    <a:pt x="1356" y="26644"/>
                    <a:pt x="2112" y="25547"/>
                  </a:cubicBezTo>
                  <a:lnTo>
                    <a:pt x="2113" y="25547"/>
                  </a:lnTo>
                  <a:cubicBezTo>
                    <a:pt x="781" y="24481"/>
                    <a:pt x="-36" y="22528"/>
                    <a:pt x="-36" y="20418"/>
                  </a:cubicBezTo>
                  <a:cubicBezTo>
                    <a:pt x="-36" y="17370"/>
                    <a:pt x="1647" y="14817"/>
                    <a:pt x="3863" y="14504"/>
                  </a:cubicBezTo>
                  <a:close/>
                </a:path>
                <a:path w="43200" h="43200" fill="none">
                  <a:moveTo>
                    <a:pt x="4693" y="26177"/>
                  </a:moveTo>
                  <a:lnTo>
                    <a:pt x="4693" y="26177"/>
                  </a:lnTo>
                  <a:cubicBezTo>
                    <a:pt x="4580" y="26189"/>
                    <a:pt x="4468" y="26195"/>
                    <a:pt x="4356" y="26195"/>
                  </a:cubicBezTo>
                  <a:cubicBezTo>
                    <a:pt x="3584" y="26195"/>
                    <a:pt x="2826" y="25913"/>
                    <a:pt x="2160" y="25379"/>
                  </a:cubicBezTo>
                  <a:moveTo>
                    <a:pt x="6928" y="34899"/>
                  </a:moveTo>
                  <a:lnTo>
                    <a:pt x="6927" y="34898"/>
                  </a:lnTo>
                  <a:cubicBezTo>
                    <a:pt x="6572" y="35091"/>
                    <a:pt x="6200" y="35219"/>
                    <a:pt x="5820" y="35280"/>
                  </a:cubicBezTo>
                  <a:moveTo>
                    <a:pt x="16478" y="39090"/>
                  </a:moveTo>
                  <a:lnTo>
                    <a:pt x="16477" y="39090"/>
                  </a:lnTo>
                  <a:cubicBezTo>
                    <a:pt x="16210" y="38544"/>
                    <a:pt x="15986" y="37960"/>
                    <a:pt x="15809" y="37350"/>
                  </a:cubicBezTo>
                  <a:moveTo>
                    <a:pt x="28827" y="34751"/>
                  </a:moveTo>
                  <a:lnTo>
                    <a:pt x="28826" y="34750"/>
                  </a:lnTo>
                  <a:cubicBezTo>
                    <a:pt x="28787" y="35398"/>
                    <a:pt x="28698" y="36038"/>
                    <a:pt x="28560" y="36660"/>
                  </a:cubicBezTo>
                  <a:moveTo>
                    <a:pt x="34129" y="22954"/>
                  </a:moveTo>
                  <a:lnTo>
                    <a:pt x="34128" y="22954"/>
                  </a:lnTo>
                  <a:cubicBezTo>
                    <a:pt x="36118" y="24271"/>
                    <a:pt x="37381" y="27017"/>
                    <a:pt x="37381" y="30027"/>
                  </a:cubicBezTo>
                  <a:cubicBezTo>
                    <a:pt x="37381" y="30048"/>
                    <a:pt x="37380" y="30069"/>
                    <a:pt x="37380" y="30090"/>
                  </a:cubicBezTo>
                  <a:moveTo>
                    <a:pt x="41798" y="15354"/>
                  </a:moveTo>
                  <a:lnTo>
                    <a:pt x="41798" y="15354"/>
                  </a:lnTo>
                  <a:cubicBezTo>
                    <a:pt x="41473" y="16386"/>
                    <a:pt x="40978" y="17302"/>
                    <a:pt x="40350" y="18030"/>
                  </a:cubicBezTo>
                  <a:moveTo>
                    <a:pt x="38324" y="5426"/>
                  </a:moveTo>
                  <a:lnTo>
                    <a:pt x="38324" y="5425"/>
                  </a:lnTo>
                  <a:cubicBezTo>
                    <a:pt x="38375" y="5811"/>
                    <a:pt x="38401" y="6202"/>
                    <a:pt x="38401" y="6595"/>
                  </a:cubicBezTo>
                  <a:cubicBezTo>
                    <a:pt x="38401" y="6626"/>
                    <a:pt x="38400" y="6658"/>
                    <a:pt x="38400" y="6690"/>
                  </a:cubicBezTo>
                  <a:moveTo>
                    <a:pt x="29078" y="3952"/>
                  </a:moveTo>
                  <a:lnTo>
                    <a:pt x="29078" y="3952"/>
                  </a:lnTo>
                  <a:cubicBezTo>
                    <a:pt x="29266" y="3369"/>
                    <a:pt x="29516" y="2826"/>
                    <a:pt x="29820" y="2340"/>
                  </a:cubicBezTo>
                  <a:moveTo>
                    <a:pt x="22141" y="4720"/>
                  </a:moveTo>
                  <a:lnTo>
                    <a:pt x="22140" y="4719"/>
                  </a:lnTo>
                  <a:cubicBezTo>
                    <a:pt x="22217" y="4238"/>
                    <a:pt x="22338" y="3771"/>
                    <a:pt x="22500" y="3330"/>
                  </a:cubicBezTo>
                  <a:moveTo>
                    <a:pt x="14000" y="5192"/>
                  </a:moveTo>
                  <a:lnTo>
                    <a:pt x="14000" y="5191"/>
                  </a:lnTo>
                  <a:cubicBezTo>
                    <a:pt x="14471" y="5568"/>
                    <a:pt x="14908" y="6020"/>
                    <a:pt x="15299" y="6540"/>
                  </a:cubicBezTo>
                  <a:moveTo>
                    <a:pt x="4127" y="15789"/>
                  </a:moveTo>
                  <a:lnTo>
                    <a:pt x="4127" y="15788"/>
                  </a:lnTo>
                  <a:cubicBezTo>
                    <a:pt x="4024" y="15324"/>
                    <a:pt x="3948" y="14850"/>
                    <a:pt x="3900" y="14369"/>
                  </a:cubicBezTo>
                </a:path>
              </a:pathLst>
            </a:custGeom>
            <a:solidFill>
              <a:schemeClr val="tx1"/>
            </a:solidFill>
            <a:ln w="25400" algn="ctr">
              <a:solidFill>
                <a:schemeClr val="bg2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>
                <a:defRPr/>
              </a:pPr>
              <a:endParaRPr lang="en-US" sz="2700">
                <a:solidFill>
                  <a:schemeClr val="lt1"/>
                </a:solidFill>
              </a:endParaRPr>
            </a:p>
          </p:txBody>
        </p:sp>
        <p:sp>
          <p:nvSpPr>
            <p:cNvPr id="3" name="Cloud 9"/>
            <p:cNvSpPr>
              <a:spLocks noChangeArrowheads="1"/>
            </p:cNvSpPr>
            <p:nvPr/>
          </p:nvSpPr>
          <p:spPr bwMode="auto">
            <a:xfrm>
              <a:off x="2755669" y="3276600"/>
              <a:ext cx="2089373" cy="1025657"/>
            </a:xfrm>
            <a:custGeom>
              <a:avLst/>
              <a:gdLst>
                <a:gd name="T0" fmla="*/ 2087632 w 43200"/>
                <a:gd name="T1" fmla="*/ 512829 h 43200"/>
                <a:gd name="T2" fmla="*/ 1044687 w 43200"/>
                <a:gd name="T3" fmla="*/ 1024565 h 43200"/>
                <a:gd name="T4" fmla="*/ 6481 w 43200"/>
                <a:gd name="T5" fmla="*/ 512829 h 43200"/>
                <a:gd name="T6" fmla="*/ 1044687 w 43200"/>
                <a:gd name="T7" fmla="*/ 58643 h 43200"/>
                <a:gd name="T8" fmla="*/ 0 60000 65536"/>
                <a:gd name="T9" fmla="*/ 5898240 60000 65536"/>
                <a:gd name="T10" fmla="*/ 11796480 60000 65536"/>
                <a:gd name="T11" fmla="*/ 17694720 60000 65536"/>
                <a:gd name="T12" fmla="*/ 5954 w 43200"/>
                <a:gd name="T13" fmla="*/ 6524 h 43200"/>
                <a:gd name="T14" fmla="*/ 34174 w 43200"/>
                <a:gd name="T15" fmla="*/ 34674 h 432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3200" h="43200">
                  <a:moveTo>
                    <a:pt x="3900" y="14370"/>
                  </a:moveTo>
                  <a:lnTo>
                    <a:pt x="3899" y="14370"/>
                  </a:lnTo>
                  <a:cubicBezTo>
                    <a:pt x="3858" y="13959"/>
                    <a:pt x="3838" y="13545"/>
                    <a:pt x="3838" y="13131"/>
                  </a:cubicBezTo>
                  <a:cubicBezTo>
                    <a:pt x="3838" y="8055"/>
                    <a:pt x="6861" y="3941"/>
                    <a:pt x="10591" y="3941"/>
                  </a:cubicBezTo>
                  <a:cubicBezTo>
                    <a:pt x="11791" y="3941"/>
                    <a:pt x="12969" y="4376"/>
                    <a:pt x="14005" y="5201"/>
                  </a:cubicBezTo>
                  <a:lnTo>
                    <a:pt x="14005" y="5202"/>
                  </a:lnTo>
                  <a:cubicBezTo>
                    <a:pt x="14930" y="2828"/>
                    <a:pt x="16742" y="1344"/>
                    <a:pt x="18715" y="1344"/>
                  </a:cubicBezTo>
                  <a:cubicBezTo>
                    <a:pt x="20114" y="1344"/>
                    <a:pt x="21458" y="2093"/>
                    <a:pt x="22456" y="3431"/>
                  </a:cubicBezTo>
                  <a:lnTo>
                    <a:pt x="22456" y="3432"/>
                  </a:lnTo>
                  <a:cubicBezTo>
                    <a:pt x="23194" y="1415"/>
                    <a:pt x="24707" y="141"/>
                    <a:pt x="26362" y="141"/>
                  </a:cubicBezTo>
                  <a:cubicBezTo>
                    <a:pt x="27723" y="141"/>
                    <a:pt x="29007" y="1006"/>
                    <a:pt x="29832" y="2481"/>
                  </a:cubicBezTo>
                  <a:lnTo>
                    <a:pt x="29832" y="2480"/>
                  </a:lnTo>
                  <a:cubicBezTo>
                    <a:pt x="30755" y="1002"/>
                    <a:pt x="32110" y="150"/>
                    <a:pt x="33538" y="150"/>
                  </a:cubicBezTo>
                  <a:cubicBezTo>
                    <a:pt x="35888" y="150"/>
                    <a:pt x="37901" y="2435"/>
                    <a:pt x="38318" y="5575"/>
                  </a:cubicBezTo>
                  <a:lnTo>
                    <a:pt x="38317" y="5576"/>
                  </a:lnTo>
                  <a:cubicBezTo>
                    <a:pt x="40639" y="6438"/>
                    <a:pt x="42250" y="9313"/>
                    <a:pt x="42250" y="12594"/>
                  </a:cubicBezTo>
                  <a:cubicBezTo>
                    <a:pt x="42250" y="13579"/>
                    <a:pt x="42103" y="14554"/>
                    <a:pt x="41818" y="15460"/>
                  </a:cubicBezTo>
                  <a:lnTo>
                    <a:pt x="41818" y="15459"/>
                  </a:lnTo>
                  <a:cubicBezTo>
                    <a:pt x="42727" y="17070"/>
                    <a:pt x="43220" y="19044"/>
                    <a:pt x="43220" y="21076"/>
                  </a:cubicBezTo>
                  <a:cubicBezTo>
                    <a:pt x="43220" y="25663"/>
                    <a:pt x="40741" y="29553"/>
                    <a:pt x="37404" y="30203"/>
                  </a:cubicBezTo>
                  <a:lnTo>
                    <a:pt x="37403" y="30202"/>
                  </a:lnTo>
                  <a:cubicBezTo>
                    <a:pt x="37378" y="34523"/>
                    <a:pt x="34795" y="38007"/>
                    <a:pt x="31619" y="38007"/>
                  </a:cubicBezTo>
                  <a:cubicBezTo>
                    <a:pt x="30535" y="38007"/>
                    <a:pt x="29474" y="37593"/>
                    <a:pt x="28555" y="36813"/>
                  </a:cubicBezTo>
                  <a:lnTo>
                    <a:pt x="28556" y="36813"/>
                  </a:lnTo>
                  <a:cubicBezTo>
                    <a:pt x="27694" y="40699"/>
                    <a:pt x="25069" y="43358"/>
                    <a:pt x="22094" y="43358"/>
                  </a:cubicBezTo>
                  <a:cubicBezTo>
                    <a:pt x="19839" y="43358"/>
                    <a:pt x="17733" y="41821"/>
                    <a:pt x="16480" y="39263"/>
                  </a:cubicBezTo>
                  <a:lnTo>
                    <a:pt x="16480" y="39264"/>
                  </a:lnTo>
                  <a:cubicBezTo>
                    <a:pt x="15279" y="40250"/>
                    <a:pt x="13904" y="40771"/>
                    <a:pt x="12503" y="40771"/>
                  </a:cubicBezTo>
                  <a:cubicBezTo>
                    <a:pt x="9735" y="40771"/>
                    <a:pt x="7180" y="38748"/>
                    <a:pt x="5804" y="35469"/>
                  </a:cubicBezTo>
                  <a:lnTo>
                    <a:pt x="5803" y="35469"/>
                  </a:lnTo>
                  <a:cubicBezTo>
                    <a:pt x="5635" y="35496"/>
                    <a:pt x="5465" y="35510"/>
                    <a:pt x="5296" y="35510"/>
                  </a:cubicBezTo>
                  <a:cubicBezTo>
                    <a:pt x="2888" y="35510"/>
                    <a:pt x="936" y="32860"/>
                    <a:pt x="936" y="29592"/>
                  </a:cubicBezTo>
                  <a:cubicBezTo>
                    <a:pt x="936" y="28090"/>
                    <a:pt x="1356" y="26644"/>
                    <a:pt x="2112" y="25547"/>
                  </a:cubicBezTo>
                  <a:lnTo>
                    <a:pt x="2113" y="25547"/>
                  </a:lnTo>
                  <a:cubicBezTo>
                    <a:pt x="781" y="24481"/>
                    <a:pt x="-36" y="22528"/>
                    <a:pt x="-36" y="20418"/>
                  </a:cubicBezTo>
                  <a:cubicBezTo>
                    <a:pt x="-36" y="17370"/>
                    <a:pt x="1647" y="14817"/>
                    <a:pt x="3863" y="14504"/>
                  </a:cubicBezTo>
                  <a:close/>
                </a:path>
                <a:path w="43200" h="43200" fill="none">
                  <a:moveTo>
                    <a:pt x="4693" y="26177"/>
                  </a:moveTo>
                  <a:lnTo>
                    <a:pt x="4693" y="26177"/>
                  </a:lnTo>
                  <a:cubicBezTo>
                    <a:pt x="4580" y="26189"/>
                    <a:pt x="4468" y="26195"/>
                    <a:pt x="4356" y="26195"/>
                  </a:cubicBezTo>
                  <a:cubicBezTo>
                    <a:pt x="3584" y="26195"/>
                    <a:pt x="2826" y="25913"/>
                    <a:pt x="2160" y="25379"/>
                  </a:cubicBezTo>
                  <a:moveTo>
                    <a:pt x="6928" y="34899"/>
                  </a:moveTo>
                  <a:lnTo>
                    <a:pt x="6927" y="34898"/>
                  </a:lnTo>
                  <a:cubicBezTo>
                    <a:pt x="6572" y="35091"/>
                    <a:pt x="6200" y="35219"/>
                    <a:pt x="5820" y="35280"/>
                  </a:cubicBezTo>
                  <a:moveTo>
                    <a:pt x="16478" y="39090"/>
                  </a:moveTo>
                  <a:lnTo>
                    <a:pt x="16477" y="39090"/>
                  </a:lnTo>
                  <a:cubicBezTo>
                    <a:pt x="16210" y="38544"/>
                    <a:pt x="15986" y="37960"/>
                    <a:pt x="15809" y="37350"/>
                  </a:cubicBezTo>
                  <a:moveTo>
                    <a:pt x="28827" y="34751"/>
                  </a:moveTo>
                  <a:lnTo>
                    <a:pt x="28826" y="34750"/>
                  </a:lnTo>
                  <a:cubicBezTo>
                    <a:pt x="28787" y="35398"/>
                    <a:pt x="28698" y="36038"/>
                    <a:pt x="28560" y="36660"/>
                  </a:cubicBezTo>
                  <a:moveTo>
                    <a:pt x="34129" y="22954"/>
                  </a:moveTo>
                  <a:lnTo>
                    <a:pt x="34128" y="22954"/>
                  </a:lnTo>
                  <a:cubicBezTo>
                    <a:pt x="36118" y="24271"/>
                    <a:pt x="37381" y="27017"/>
                    <a:pt x="37381" y="30027"/>
                  </a:cubicBezTo>
                  <a:cubicBezTo>
                    <a:pt x="37381" y="30048"/>
                    <a:pt x="37380" y="30069"/>
                    <a:pt x="37380" y="30090"/>
                  </a:cubicBezTo>
                  <a:moveTo>
                    <a:pt x="41798" y="15354"/>
                  </a:moveTo>
                  <a:lnTo>
                    <a:pt x="41798" y="15354"/>
                  </a:lnTo>
                  <a:cubicBezTo>
                    <a:pt x="41473" y="16386"/>
                    <a:pt x="40978" y="17302"/>
                    <a:pt x="40350" y="18030"/>
                  </a:cubicBezTo>
                  <a:moveTo>
                    <a:pt x="38324" y="5426"/>
                  </a:moveTo>
                  <a:lnTo>
                    <a:pt x="38324" y="5425"/>
                  </a:lnTo>
                  <a:cubicBezTo>
                    <a:pt x="38375" y="5811"/>
                    <a:pt x="38401" y="6202"/>
                    <a:pt x="38401" y="6595"/>
                  </a:cubicBezTo>
                  <a:cubicBezTo>
                    <a:pt x="38401" y="6626"/>
                    <a:pt x="38400" y="6658"/>
                    <a:pt x="38400" y="6690"/>
                  </a:cubicBezTo>
                  <a:moveTo>
                    <a:pt x="29078" y="3952"/>
                  </a:moveTo>
                  <a:lnTo>
                    <a:pt x="29078" y="3952"/>
                  </a:lnTo>
                  <a:cubicBezTo>
                    <a:pt x="29266" y="3369"/>
                    <a:pt x="29516" y="2826"/>
                    <a:pt x="29820" y="2340"/>
                  </a:cubicBezTo>
                  <a:moveTo>
                    <a:pt x="22141" y="4720"/>
                  </a:moveTo>
                  <a:lnTo>
                    <a:pt x="22140" y="4719"/>
                  </a:lnTo>
                  <a:cubicBezTo>
                    <a:pt x="22217" y="4238"/>
                    <a:pt x="22338" y="3771"/>
                    <a:pt x="22500" y="3330"/>
                  </a:cubicBezTo>
                  <a:moveTo>
                    <a:pt x="14000" y="5192"/>
                  </a:moveTo>
                  <a:lnTo>
                    <a:pt x="14000" y="5191"/>
                  </a:lnTo>
                  <a:cubicBezTo>
                    <a:pt x="14471" y="5568"/>
                    <a:pt x="14908" y="6020"/>
                    <a:pt x="15299" y="6540"/>
                  </a:cubicBezTo>
                  <a:moveTo>
                    <a:pt x="4127" y="15789"/>
                  </a:moveTo>
                  <a:lnTo>
                    <a:pt x="4127" y="15788"/>
                  </a:lnTo>
                  <a:cubicBezTo>
                    <a:pt x="4024" y="15324"/>
                    <a:pt x="3948" y="14850"/>
                    <a:pt x="3900" y="14369"/>
                  </a:cubicBezTo>
                </a:path>
              </a:pathLst>
            </a:custGeom>
            <a:solidFill>
              <a:schemeClr val="tx1"/>
            </a:solidFill>
            <a:ln w="25400" algn="ctr">
              <a:solidFill>
                <a:schemeClr val="bg2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>
                <a:defRPr/>
              </a:pPr>
              <a:endParaRPr lang="en-US" sz="2700">
                <a:solidFill>
                  <a:schemeClr val="lt1"/>
                </a:solidFill>
              </a:endParaRPr>
            </a:p>
          </p:txBody>
        </p:sp>
      </p:grpSp>
      <p:grpSp>
        <p:nvGrpSpPr>
          <p:cNvPr id="73737" name="Group 10"/>
          <p:cNvGrpSpPr>
            <a:grpSpLocks/>
          </p:cNvGrpSpPr>
          <p:nvPr/>
        </p:nvGrpSpPr>
        <p:grpSpPr bwMode="auto">
          <a:xfrm>
            <a:off x="9486900" y="0"/>
            <a:ext cx="6172200" cy="2628900"/>
            <a:chOff x="4800600" y="228600"/>
            <a:chExt cx="4114800" cy="1752600"/>
          </a:xfrm>
        </p:grpSpPr>
        <p:sp>
          <p:nvSpPr>
            <p:cNvPr id="12" name="Cloud 11"/>
            <p:cNvSpPr>
              <a:spLocks noChangeArrowheads="1"/>
            </p:cNvSpPr>
            <p:nvPr/>
          </p:nvSpPr>
          <p:spPr bwMode="auto">
            <a:xfrm>
              <a:off x="4800600" y="228600"/>
              <a:ext cx="2133600" cy="838200"/>
            </a:xfrm>
            <a:custGeom>
              <a:avLst/>
              <a:gdLst>
                <a:gd name="T0" fmla="*/ 2131822 w 43200"/>
                <a:gd name="T1" fmla="*/ 419100 h 43200"/>
                <a:gd name="T2" fmla="*/ 1066800 w 43200"/>
                <a:gd name="T3" fmla="*/ 837307 h 43200"/>
                <a:gd name="T4" fmla="*/ 6618 w 43200"/>
                <a:gd name="T5" fmla="*/ 419100 h 43200"/>
                <a:gd name="T6" fmla="*/ 1066800 w 43200"/>
                <a:gd name="T7" fmla="*/ 47925 h 43200"/>
                <a:gd name="T8" fmla="*/ 0 60000 65536"/>
                <a:gd name="T9" fmla="*/ 5898240 60000 65536"/>
                <a:gd name="T10" fmla="*/ 11796480 60000 65536"/>
                <a:gd name="T11" fmla="*/ 17694720 60000 65536"/>
                <a:gd name="T12" fmla="*/ 5954 w 43200"/>
                <a:gd name="T13" fmla="*/ 6524 h 43200"/>
                <a:gd name="T14" fmla="*/ 34174 w 43200"/>
                <a:gd name="T15" fmla="*/ 34674 h 432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3200" h="43200">
                  <a:moveTo>
                    <a:pt x="3900" y="14370"/>
                  </a:moveTo>
                  <a:lnTo>
                    <a:pt x="3899" y="14370"/>
                  </a:lnTo>
                  <a:cubicBezTo>
                    <a:pt x="3858" y="13959"/>
                    <a:pt x="3838" y="13545"/>
                    <a:pt x="3838" y="13131"/>
                  </a:cubicBezTo>
                  <a:cubicBezTo>
                    <a:pt x="3838" y="8055"/>
                    <a:pt x="6861" y="3941"/>
                    <a:pt x="10591" y="3941"/>
                  </a:cubicBezTo>
                  <a:cubicBezTo>
                    <a:pt x="11791" y="3941"/>
                    <a:pt x="12969" y="4376"/>
                    <a:pt x="14005" y="5201"/>
                  </a:cubicBezTo>
                  <a:lnTo>
                    <a:pt x="14005" y="5202"/>
                  </a:lnTo>
                  <a:cubicBezTo>
                    <a:pt x="14930" y="2828"/>
                    <a:pt x="16742" y="1344"/>
                    <a:pt x="18715" y="1344"/>
                  </a:cubicBezTo>
                  <a:cubicBezTo>
                    <a:pt x="20114" y="1344"/>
                    <a:pt x="21458" y="2093"/>
                    <a:pt x="22456" y="3431"/>
                  </a:cubicBezTo>
                  <a:lnTo>
                    <a:pt x="22456" y="3432"/>
                  </a:lnTo>
                  <a:cubicBezTo>
                    <a:pt x="23194" y="1415"/>
                    <a:pt x="24707" y="141"/>
                    <a:pt x="26362" y="141"/>
                  </a:cubicBezTo>
                  <a:cubicBezTo>
                    <a:pt x="27723" y="141"/>
                    <a:pt x="29007" y="1006"/>
                    <a:pt x="29832" y="2481"/>
                  </a:cubicBezTo>
                  <a:lnTo>
                    <a:pt x="29832" y="2480"/>
                  </a:lnTo>
                  <a:cubicBezTo>
                    <a:pt x="30755" y="1002"/>
                    <a:pt x="32110" y="150"/>
                    <a:pt x="33538" y="150"/>
                  </a:cubicBezTo>
                  <a:cubicBezTo>
                    <a:pt x="35888" y="150"/>
                    <a:pt x="37901" y="2435"/>
                    <a:pt x="38318" y="5575"/>
                  </a:cubicBezTo>
                  <a:lnTo>
                    <a:pt x="38317" y="5576"/>
                  </a:lnTo>
                  <a:cubicBezTo>
                    <a:pt x="40639" y="6438"/>
                    <a:pt x="42250" y="9313"/>
                    <a:pt x="42250" y="12594"/>
                  </a:cubicBezTo>
                  <a:cubicBezTo>
                    <a:pt x="42250" y="13579"/>
                    <a:pt x="42103" y="14554"/>
                    <a:pt x="41818" y="15460"/>
                  </a:cubicBezTo>
                  <a:lnTo>
                    <a:pt x="41818" y="15459"/>
                  </a:lnTo>
                  <a:cubicBezTo>
                    <a:pt x="42727" y="17070"/>
                    <a:pt x="43220" y="19044"/>
                    <a:pt x="43220" y="21076"/>
                  </a:cubicBezTo>
                  <a:cubicBezTo>
                    <a:pt x="43220" y="25663"/>
                    <a:pt x="40741" y="29553"/>
                    <a:pt x="37404" y="30203"/>
                  </a:cubicBezTo>
                  <a:lnTo>
                    <a:pt x="37403" y="30202"/>
                  </a:lnTo>
                  <a:cubicBezTo>
                    <a:pt x="37378" y="34523"/>
                    <a:pt x="34795" y="38007"/>
                    <a:pt x="31619" y="38007"/>
                  </a:cubicBezTo>
                  <a:cubicBezTo>
                    <a:pt x="30535" y="38007"/>
                    <a:pt x="29474" y="37593"/>
                    <a:pt x="28555" y="36813"/>
                  </a:cubicBezTo>
                  <a:lnTo>
                    <a:pt x="28556" y="36813"/>
                  </a:lnTo>
                  <a:cubicBezTo>
                    <a:pt x="27694" y="40699"/>
                    <a:pt x="25069" y="43358"/>
                    <a:pt x="22094" y="43358"/>
                  </a:cubicBezTo>
                  <a:cubicBezTo>
                    <a:pt x="19839" y="43358"/>
                    <a:pt x="17733" y="41821"/>
                    <a:pt x="16480" y="39263"/>
                  </a:cubicBezTo>
                  <a:lnTo>
                    <a:pt x="16480" y="39264"/>
                  </a:lnTo>
                  <a:cubicBezTo>
                    <a:pt x="15279" y="40250"/>
                    <a:pt x="13904" y="40771"/>
                    <a:pt x="12503" y="40771"/>
                  </a:cubicBezTo>
                  <a:cubicBezTo>
                    <a:pt x="9735" y="40771"/>
                    <a:pt x="7180" y="38748"/>
                    <a:pt x="5804" y="35469"/>
                  </a:cubicBezTo>
                  <a:lnTo>
                    <a:pt x="5803" y="35469"/>
                  </a:lnTo>
                  <a:cubicBezTo>
                    <a:pt x="5635" y="35496"/>
                    <a:pt x="5465" y="35510"/>
                    <a:pt x="5296" y="35510"/>
                  </a:cubicBezTo>
                  <a:cubicBezTo>
                    <a:pt x="2888" y="35510"/>
                    <a:pt x="936" y="32860"/>
                    <a:pt x="936" y="29592"/>
                  </a:cubicBezTo>
                  <a:cubicBezTo>
                    <a:pt x="936" y="28090"/>
                    <a:pt x="1356" y="26644"/>
                    <a:pt x="2112" y="25547"/>
                  </a:cubicBezTo>
                  <a:lnTo>
                    <a:pt x="2113" y="25547"/>
                  </a:lnTo>
                  <a:cubicBezTo>
                    <a:pt x="781" y="24481"/>
                    <a:pt x="-36" y="22528"/>
                    <a:pt x="-36" y="20418"/>
                  </a:cubicBezTo>
                  <a:cubicBezTo>
                    <a:pt x="-36" y="17370"/>
                    <a:pt x="1647" y="14817"/>
                    <a:pt x="3863" y="14504"/>
                  </a:cubicBezTo>
                  <a:close/>
                </a:path>
                <a:path w="43200" h="43200" fill="none">
                  <a:moveTo>
                    <a:pt x="4693" y="26177"/>
                  </a:moveTo>
                  <a:lnTo>
                    <a:pt x="4693" y="26177"/>
                  </a:lnTo>
                  <a:cubicBezTo>
                    <a:pt x="4580" y="26189"/>
                    <a:pt x="4468" y="26195"/>
                    <a:pt x="4356" y="26195"/>
                  </a:cubicBezTo>
                  <a:cubicBezTo>
                    <a:pt x="3584" y="26195"/>
                    <a:pt x="2826" y="25913"/>
                    <a:pt x="2160" y="25379"/>
                  </a:cubicBezTo>
                  <a:moveTo>
                    <a:pt x="6928" y="34899"/>
                  </a:moveTo>
                  <a:lnTo>
                    <a:pt x="6927" y="34898"/>
                  </a:lnTo>
                  <a:cubicBezTo>
                    <a:pt x="6572" y="35091"/>
                    <a:pt x="6200" y="35219"/>
                    <a:pt x="5820" y="35280"/>
                  </a:cubicBezTo>
                  <a:moveTo>
                    <a:pt x="16478" y="39090"/>
                  </a:moveTo>
                  <a:lnTo>
                    <a:pt x="16477" y="39090"/>
                  </a:lnTo>
                  <a:cubicBezTo>
                    <a:pt x="16210" y="38544"/>
                    <a:pt x="15986" y="37960"/>
                    <a:pt x="15809" y="37350"/>
                  </a:cubicBezTo>
                  <a:moveTo>
                    <a:pt x="28827" y="34751"/>
                  </a:moveTo>
                  <a:lnTo>
                    <a:pt x="28826" y="34750"/>
                  </a:lnTo>
                  <a:cubicBezTo>
                    <a:pt x="28787" y="35398"/>
                    <a:pt x="28698" y="36038"/>
                    <a:pt x="28560" y="36660"/>
                  </a:cubicBezTo>
                  <a:moveTo>
                    <a:pt x="34129" y="22954"/>
                  </a:moveTo>
                  <a:lnTo>
                    <a:pt x="34128" y="22954"/>
                  </a:lnTo>
                  <a:cubicBezTo>
                    <a:pt x="36118" y="24271"/>
                    <a:pt x="37381" y="27017"/>
                    <a:pt x="37381" y="30027"/>
                  </a:cubicBezTo>
                  <a:cubicBezTo>
                    <a:pt x="37381" y="30048"/>
                    <a:pt x="37380" y="30069"/>
                    <a:pt x="37380" y="30090"/>
                  </a:cubicBezTo>
                  <a:moveTo>
                    <a:pt x="41798" y="15354"/>
                  </a:moveTo>
                  <a:lnTo>
                    <a:pt x="41798" y="15354"/>
                  </a:lnTo>
                  <a:cubicBezTo>
                    <a:pt x="41473" y="16386"/>
                    <a:pt x="40978" y="17302"/>
                    <a:pt x="40350" y="18030"/>
                  </a:cubicBezTo>
                  <a:moveTo>
                    <a:pt x="38324" y="5426"/>
                  </a:moveTo>
                  <a:lnTo>
                    <a:pt x="38324" y="5425"/>
                  </a:lnTo>
                  <a:cubicBezTo>
                    <a:pt x="38375" y="5811"/>
                    <a:pt x="38401" y="6202"/>
                    <a:pt x="38401" y="6595"/>
                  </a:cubicBezTo>
                  <a:cubicBezTo>
                    <a:pt x="38401" y="6626"/>
                    <a:pt x="38400" y="6658"/>
                    <a:pt x="38400" y="6690"/>
                  </a:cubicBezTo>
                  <a:moveTo>
                    <a:pt x="29078" y="3952"/>
                  </a:moveTo>
                  <a:lnTo>
                    <a:pt x="29078" y="3952"/>
                  </a:lnTo>
                  <a:cubicBezTo>
                    <a:pt x="29266" y="3369"/>
                    <a:pt x="29516" y="2826"/>
                    <a:pt x="29820" y="2340"/>
                  </a:cubicBezTo>
                  <a:moveTo>
                    <a:pt x="22141" y="4720"/>
                  </a:moveTo>
                  <a:lnTo>
                    <a:pt x="22140" y="4719"/>
                  </a:lnTo>
                  <a:cubicBezTo>
                    <a:pt x="22217" y="4238"/>
                    <a:pt x="22338" y="3771"/>
                    <a:pt x="22500" y="3330"/>
                  </a:cubicBezTo>
                  <a:moveTo>
                    <a:pt x="14000" y="5192"/>
                  </a:moveTo>
                  <a:lnTo>
                    <a:pt x="14000" y="5191"/>
                  </a:lnTo>
                  <a:cubicBezTo>
                    <a:pt x="14471" y="5568"/>
                    <a:pt x="14908" y="6020"/>
                    <a:pt x="15299" y="6540"/>
                  </a:cubicBezTo>
                  <a:moveTo>
                    <a:pt x="4127" y="15789"/>
                  </a:moveTo>
                  <a:lnTo>
                    <a:pt x="4127" y="15788"/>
                  </a:lnTo>
                  <a:cubicBezTo>
                    <a:pt x="4024" y="15324"/>
                    <a:pt x="3948" y="14850"/>
                    <a:pt x="3900" y="14369"/>
                  </a:cubicBezTo>
                </a:path>
              </a:pathLst>
            </a:custGeom>
            <a:solidFill>
              <a:schemeClr val="tx1"/>
            </a:solidFill>
            <a:ln w="25400" algn="ctr">
              <a:solidFill>
                <a:schemeClr val="bg2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>
                <a:defRPr/>
              </a:pPr>
              <a:endParaRPr lang="en-US" sz="2700">
                <a:solidFill>
                  <a:schemeClr val="lt1"/>
                </a:solidFill>
              </a:endParaRPr>
            </a:p>
          </p:txBody>
        </p:sp>
        <p:sp>
          <p:nvSpPr>
            <p:cNvPr id="13" name="Cloud 12"/>
            <p:cNvSpPr>
              <a:spLocks noChangeArrowheads="1"/>
            </p:cNvSpPr>
            <p:nvPr/>
          </p:nvSpPr>
          <p:spPr bwMode="auto">
            <a:xfrm>
              <a:off x="6781800" y="1143000"/>
              <a:ext cx="2133600" cy="838200"/>
            </a:xfrm>
            <a:custGeom>
              <a:avLst/>
              <a:gdLst>
                <a:gd name="T0" fmla="*/ 2131822 w 43200"/>
                <a:gd name="T1" fmla="*/ 419100 h 43200"/>
                <a:gd name="T2" fmla="*/ 1066800 w 43200"/>
                <a:gd name="T3" fmla="*/ 837307 h 43200"/>
                <a:gd name="T4" fmla="*/ 6618 w 43200"/>
                <a:gd name="T5" fmla="*/ 419100 h 43200"/>
                <a:gd name="T6" fmla="*/ 1066800 w 43200"/>
                <a:gd name="T7" fmla="*/ 47925 h 43200"/>
                <a:gd name="T8" fmla="*/ 0 60000 65536"/>
                <a:gd name="T9" fmla="*/ 5898240 60000 65536"/>
                <a:gd name="T10" fmla="*/ 11796480 60000 65536"/>
                <a:gd name="T11" fmla="*/ 17694720 60000 65536"/>
                <a:gd name="T12" fmla="*/ 5954 w 43200"/>
                <a:gd name="T13" fmla="*/ 6524 h 43200"/>
                <a:gd name="T14" fmla="*/ 34174 w 43200"/>
                <a:gd name="T15" fmla="*/ 34674 h 432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3200" h="43200">
                  <a:moveTo>
                    <a:pt x="3900" y="14370"/>
                  </a:moveTo>
                  <a:lnTo>
                    <a:pt x="3899" y="14370"/>
                  </a:lnTo>
                  <a:cubicBezTo>
                    <a:pt x="3858" y="13959"/>
                    <a:pt x="3838" y="13545"/>
                    <a:pt x="3838" y="13131"/>
                  </a:cubicBezTo>
                  <a:cubicBezTo>
                    <a:pt x="3838" y="8055"/>
                    <a:pt x="6861" y="3941"/>
                    <a:pt x="10591" y="3941"/>
                  </a:cubicBezTo>
                  <a:cubicBezTo>
                    <a:pt x="11791" y="3941"/>
                    <a:pt x="12969" y="4376"/>
                    <a:pt x="14005" y="5201"/>
                  </a:cubicBezTo>
                  <a:lnTo>
                    <a:pt x="14005" y="5202"/>
                  </a:lnTo>
                  <a:cubicBezTo>
                    <a:pt x="14930" y="2828"/>
                    <a:pt x="16742" y="1344"/>
                    <a:pt x="18715" y="1344"/>
                  </a:cubicBezTo>
                  <a:cubicBezTo>
                    <a:pt x="20114" y="1344"/>
                    <a:pt x="21458" y="2093"/>
                    <a:pt x="22456" y="3431"/>
                  </a:cubicBezTo>
                  <a:lnTo>
                    <a:pt x="22456" y="3432"/>
                  </a:lnTo>
                  <a:cubicBezTo>
                    <a:pt x="23194" y="1415"/>
                    <a:pt x="24707" y="141"/>
                    <a:pt x="26362" y="141"/>
                  </a:cubicBezTo>
                  <a:cubicBezTo>
                    <a:pt x="27723" y="141"/>
                    <a:pt x="29007" y="1006"/>
                    <a:pt x="29832" y="2481"/>
                  </a:cubicBezTo>
                  <a:lnTo>
                    <a:pt x="29832" y="2480"/>
                  </a:lnTo>
                  <a:cubicBezTo>
                    <a:pt x="30755" y="1002"/>
                    <a:pt x="32110" y="150"/>
                    <a:pt x="33538" y="150"/>
                  </a:cubicBezTo>
                  <a:cubicBezTo>
                    <a:pt x="35888" y="150"/>
                    <a:pt x="37901" y="2435"/>
                    <a:pt x="38318" y="5575"/>
                  </a:cubicBezTo>
                  <a:lnTo>
                    <a:pt x="38317" y="5576"/>
                  </a:lnTo>
                  <a:cubicBezTo>
                    <a:pt x="40639" y="6438"/>
                    <a:pt x="42250" y="9313"/>
                    <a:pt x="42250" y="12594"/>
                  </a:cubicBezTo>
                  <a:cubicBezTo>
                    <a:pt x="42250" y="13579"/>
                    <a:pt x="42103" y="14554"/>
                    <a:pt x="41818" y="15460"/>
                  </a:cubicBezTo>
                  <a:lnTo>
                    <a:pt x="41818" y="15459"/>
                  </a:lnTo>
                  <a:cubicBezTo>
                    <a:pt x="42727" y="17070"/>
                    <a:pt x="43220" y="19044"/>
                    <a:pt x="43220" y="21076"/>
                  </a:cubicBezTo>
                  <a:cubicBezTo>
                    <a:pt x="43220" y="25663"/>
                    <a:pt x="40741" y="29553"/>
                    <a:pt x="37404" y="30203"/>
                  </a:cubicBezTo>
                  <a:lnTo>
                    <a:pt x="37403" y="30202"/>
                  </a:lnTo>
                  <a:cubicBezTo>
                    <a:pt x="37378" y="34523"/>
                    <a:pt x="34795" y="38007"/>
                    <a:pt x="31619" y="38007"/>
                  </a:cubicBezTo>
                  <a:cubicBezTo>
                    <a:pt x="30535" y="38007"/>
                    <a:pt x="29474" y="37593"/>
                    <a:pt x="28555" y="36813"/>
                  </a:cubicBezTo>
                  <a:lnTo>
                    <a:pt x="28556" y="36813"/>
                  </a:lnTo>
                  <a:cubicBezTo>
                    <a:pt x="27694" y="40699"/>
                    <a:pt x="25069" y="43358"/>
                    <a:pt x="22094" y="43358"/>
                  </a:cubicBezTo>
                  <a:cubicBezTo>
                    <a:pt x="19839" y="43358"/>
                    <a:pt x="17733" y="41821"/>
                    <a:pt x="16480" y="39263"/>
                  </a:cubicBezTo>
                  <a:lnTo>
                    <a:pt x="16480" y="39264"/>
                  </a:lnTo>
                  <a:cubicBezTo>
                    <a:pt x="15279" y="40250"/>
                    <a:pt x="13904" y="40771"/>
                    <a:pt x="12503" y="40771"/>
                  </a:cubicBezTo>
                  <a:cubicBezTo>
                    <a:pt x="9735" y="40771"/>
                    <a:pt x="7180" y="38748"/>
                    <a:pt x="5804" y="35469"/>
                  </a:cubicBezTo>
                  <a:lnTo>
                    <a:pt x="5803" y="35469"/>
                  </a:lnTo>
                  <a:cubicBezTo>
                    <a:pt x="5635" y="35496"/>
                    <a:pt x="5465" y="35510"/>
                    <a:pt x="5296" y="35510"/>
                  </a:cubicBezTo>
                  <a:cubicBezTo>
                    <a:pt x="2888" y="35510"/>
                    <a:pt x="936" y="32860"/>
                    <a:pt x="936" y="29592"/>
                  </a:cubicBezTo>
                  <a:cubicBezTo>
                    <a:pt x="936" y="28090"/>
                    <a:pt x="1356" y="26644"/>
                    <a:pt x="2112" y="25547"/>
                  </a:cubicBezTo>
                  <a:lnTo>
                    <a:pt x="2113" y="25547"/>
                  </a:lnTo>
                  <a:cubicBezTo>
                    <a:pt x="781" y="24481"/>
                    <a:pt x="-36" y="22528"/>
                    <a:pt x="-36" y="20418"/>
                  </a:cubicBezTo>
                  <a:cubicBezTo>
                    <a:pt x="-36" y="17370"/>
                    <a:pt x="1647" y="14817"/>
                    <a:pt x="3863" y="14504"/>
                  </a:cubicBezTo>
                  <a:close/>
                </a:path>
                <a:path w="43200" h="43200" fill="none">
                  <a:moveTo>
                    <a:pt x="4693" y="26177"/>
                  </a:moveTo>
                  <a:lnTo>
                    <a:pt x="4693" y="26177"/>
                  </a:lnTo>
                  <a:cubicBezTo>
                    <a:pt x="4580" y="26189"/>
                    <a:pt x="4468" y="26195"/>
                    <a:pt x="4356" y="26195"/>
                  </a:cubicBezTo>
                  <a:cubicBezTo>
                    <a:pt x="3584" y="26195"/>
                    <a:pt x="2826" y="25913"/>
                    <a:pt x="2160" y="25379"/>
                  </a:cubicBezTo>
                  <a:moveTo>
                    <a:pt x="6928" y="34899"/>
                  </a:moveTo>
                  <a:lnTo>
                    <a:pt x="6927" y="34898"/>
                  </a:lnTo>
                  <a:cubicBezTo>
                    <a:pt x="6572" y="35091"/>
                    <a:pt x="6200" y="35219"/>
                    <a:pt x="5820" y="35280"/>
                  </a:cubicBezTo>
                  <a:moveTo>
                    <a:pt x="16478" y="39090"/>
                  </a:moveTo>
                  <a:lnTo>
                    <a:pt x="16477" y="39090"/>
                  </a:lnTo>
                  <a:cubicBezTo>
                    <a:pt x="16210" y="38544"/>
                    <a:pt x="15986" y="37960"/>
                    <a:pt x="15809" y="37350"/>
                  </a:cubicBezTo>
                  <a:moveTo>
                    <a:pt x="28827" y="34751"/>
                  </a:moveTo>
                  <a:lnTo>
                    <a:pt x="28826" y="34750"/>
                  </a:lnTo>
                  <a:cubicBezTo>
                    <a:pt x="28787" y="35398"/>
                    <a:pt x="28698" y="36038"/>
                    <a:pt x="28560" y="36660"/>
                  </a:cubicBezTo>
                  <a:moveTo>
                    <a:pt x="34129" y="22954"/>
                  </a:moveTo>
                  <a:lnTo>
                    <a:pt x="34128" y="22954"/>
                  </a:lnTo>
                  <a:cubicBezTo>
                    <a:pt x="36118" y="24271"/>
                    <a:pt x="37381" y="27017"/>
                    <a:pt x="37381" y="30027"/>
                  </a:cubicBezTo>
                  <a:cubicBezTo>
                    <a:pt x="37381" y="30048"/>
                    <a:pt x="37380" y="30069"/>
                    <a:pt x="37380" y="30090"/>
                  </a:cubicBezTo>
                  <a:moveTo>
                    <a:pt x="41798" y="15354"/>
                  </a:moveTo>
                  <a:lnTo>
                    <a:pt x="41798" y="15354"/>
                  </a:lnTo>
                  <a:cubicBezTo>
                    <a:pt x="41473" y="16386"/>
                    <a:pt x="40978" y="17302"/>
                    <a:pt x="40350" y="18030"/>
                  </a:cubicBezTo>
                  <a:moveTo>
                    <a:pt x="38324" y="5426"/>
                  </a:moveTo>
                  <a:lnTo>
                    <a:pt x="38324" y="5425"/>
                  </a:lnTo>
                  <a:cubicBezTo>
                    <a:pt x="38375" y="5811"/>
                    <a:pt x="38401" y="6202"/>
                    <a:pt x="38401" y="6595"/>
                  </a:cubicBezTo>
                  <a:cubicBezTo>
                    <a:pt x="38401" y="6626"/>
                    <a:pt x="38400" y="6658"/>
                    <a:pt x="38400" y="6690"/>
                  </a:cubicBezTo>
                  <a:moveTo>
                    <a:pt x="29078" y="3952"/>
                  </a:moveTo>
                  <a:lnTo>
                    <a:pt x="29078" y="3952"/>
                  </a:lnTo>
                  <a:cubicBezTo>
                    <a:pt x="29266" y="3369"/>
                    <a:pt x="29516" y="2826"/>
                    <a:pt x="29820" y="2340"/>
                  </a:cubicBezTo>
                  <a:moveTo>
                    <a:pt x="22141" y="4720"/>
                  </a:moveTo>
                  <a:lnTo>
                    <a:pt x="22140" y="4719"/>
                  </a:lnTo>
                  <a:cubicBezTo>
                    <a:pt x="22217" y="4238"/>
                    <a:pt x="22338" y="3771"/>
                    <a:pt x="22500" y="3330"/>
                  </a:cubicBezTo>
                  <a:moveTo>
                    <a:pt x="14000" y="5192"/>
                  </a:moveTo>
                  <a:lnTo>
                    <a:pt x="14000" y="5191"/>
                  </a:lnTo>
                  <a:cubicBezTo>
                    <a:pt x="14471" y="5568"/>
                    <a:pt x="14908" y="6020"/>
                    <a:pt x="15299" y="6540"/>
                  </a:cubicBezTo>
                  <a:moveTo>
                    <a:pt x="4127" y="15789"/>
                  </a:moveTo>
                  <a:lnTo>
                    <a:pt x="4127" y="15788"/>
                  </a:lnTo>
                  <a:cubicBezTo>
                    <a:pt x="4024" y="15324"/>
                    <a:pt x="3948" y="14850"/>
                    <a:pt x="3900" y="14369"/>
                  </a:cubicBezTo>
                </a:path>
              </a:pathLst>
            </a:custGeom>
            <a:solidFill>
              <a:schemeClr val="tx1"/>
            </a:solidFill>
            <a:ln w="25400" algn="ctr">
              <a:solidFill>
                <a:schemeClr val="bg2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>
                <a:defRPr/>
              </a:pPr>
              <a:endParaRPr lang="en-US" sz="2700">
                <a:solidFill>
                  <a:schemeClr val="lt1"/>
                </a:solidFill>
              </a:endParaRPr>
            </a:p>
          </p:txBody>
        </p:sp>
      </p:grpSp>
      <p:pic>
        <p:nvPicPr>
          <p:cNvPr id="73740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9302" y="571500"/>
            <a:ext cx="242888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41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6102" y="2057400"/>
            <a:ext cx="242888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42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2415" y="685800"/>
            <a:ext cx="242888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43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3702" y="1143000"/>
            <a:ext cx="242888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44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3502" y="1714500"/>
            <a:ext cx="242888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45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2702" y="800100"/>
            <a:ext cx="242888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46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2" y="2857500"/>
            <a:ext cx="242888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47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7102" y="685800"/>
            <a:ext cx="338138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48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73202" y="1943100"/>
            <a:ext cx="242888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49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01502" y="685800"/>
            <a:ext cx="242888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50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30202" y="1943100"/>
            <a:ext cx="338138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51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44702" y="2057400"/>
            <a:ext cx="338138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52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2" y="2286000"/>
            <a:ext cx="242888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53" name="Picture 2" descr="C:\Users\ADMIN\Desktop\14112011.jpg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3858">
            <a:off x="3771902" y="1714500"/>
            <a:ext cx="795338" cy="101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Cloud 8"/>
          <p:cNvSpPr>
            <a:spLocks noChangeArrowheads="1"/>
          </p:cNvSpPr>
          <p:nvPr/>
        </p:nvSpPr>
        <p:spPr bwMode="auto">
          <a:xfrm rot="850354">
            <a:off x="12458700" y="3543300"/>
            <a:ext cx="3964782" cy="1571625"/>
          </a:xfrm>
          <a:custGeom>
            <a:avLst/>
            <a:gdLst>
              <a:gd name="T0" fmla="*/ 2131822 w 43200"/>
              <a:gd name="T1" fmla="*/ 419100 h 43200"/>
              <a:gd name="T2" fmla="*/ 1066800 w 43200"/>
              <a:gd name="T3" fmla="*/ 837307 h 43200"/>
              <a:gd name="T4" fmla="*/ 6618 w 43200"/>
              <a:gd name="T5" fmla="*/ 419100 h 43200"/>
              <a:gd name="T6" fmla="*/ 1066800 w 43200"/>
              <a:gd name="T7" fmla="*/ 47925 h 43200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5954 w 43200"/>
              <a:gd name="T13" fmla="*/ 6524 h 43200"/>
              <a:gd name="T14" fmla="*/ 34174 w 43200"/>
              <a:gd name="T15" fmla="*/ 34674 h 432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43200" h="43200">
                <a:moveTo>
                  <a:pt x="3900" y="14370"/>
                </a:moveTo>
                <a:lnTo>
                  <a:pt x="3899" y="14370"/>
                </a:lnTo>
                <a:cubicBezTo>
                  <a:pt x="3858" y="13959"/>
                  <a:pt x="3838" y="13545"/>
                  <a:pt x="3838" y="13131"/>
                </a:cubicBezTo>
                <a:cubicBezTo>
                  <a:pt x="3838" y="8055"/>
                  <a:pt x="6861" y="3941"/>
                  <a:pt x="10591" y="3941"/>
                </a:cubicBezTo>
                <a:cubicBezTo>
                  <a:pt x="11791" y="3941"/>
                  <a:pt x="12969" y="4376"/>
                  <a:pt x="14005" y="5201"/>
                </a:cubicBezTo>
                <a:lnTo>
                  <a:pt x="14005" y="5202"/>
                </a:lnTo>
                <a:cubicBezTo>
                  <a:pt x="14930" y="2828"/>
                  <a:pt x="16742" y="1344"/>
                  <a:pt x="18715" y="1344"/>
                </a:cubicBezTo>
                <a:cubicBezTo>
                  <a:pt x="20114" y="1344"/>
                  <a:pt x="21458" y="2093"/>
                  <a:pt x="22456" y="3431"/>
                </a:cubicBezTo>
                <a:lnTo>
                  <a:pt x="22456" y="3432"/>
                </a:lnTo>
                <a:cubicBezTo>
                  <a:pt x="23194" y="1415"/>
                  <a:pt x="24707" y="141"/>
                  <a:pt x="26362" y="141"/>
                </a:cubicBezTo>
                <a:cubicBezTo>
                  <a:pt x="27723" y="141"/>
                  <a:pt x="29007" y="1006"/>
                  <a:pt x="29832" y="2481"/>
                </a:cubicBezTo>
                <a:lnTo>
                  <a:pt x="29832" y="2480"/>
                </a:lnTo>
                <a:cubicBezTo>
                  <a:pt x="30755" y="1002"/>
                  <a:pt x="32110" y="150"/>
                  <a:pt x="33538" y="150"/>
                </a:cubicBezTo>
                <a:cubicBezTo>
                  <a:pt x="35888" y="150"/>
                  <a:pt x="37901" y="2435"/>
                  <a:pt x="38318" y="5575"/>
                </a:cubicBezTo>
                <a:lnTo>
                  <a:pt x="38317" y="5576"/>
                </a:lnTo>
                <a:cubicBezTo>
                  <a:pt x="40639" y="6438"/>
                  <a:pt x="42250" y="9313"/>
                  <a:pt x="42250" y="12594"/>
                </a:cubicBezTo>
                <a:cubicBezTo>
                  <a:pt x="42250" y="13579"/>
                  <a:pt x="42103" y="14554"/>
                  <a:pt x="41818" y="15460"/>
                </a:cubicBezTo>
                <a:lnTo>
                  <a:pt x="41818" y="15459"/>
                </a:lnTo>
                <a:cubicBezTo>
                  <a:pt x="42727" y="17070"/>
                  <a:pt x="43220" y="19044"/>
                  <a:pt x="43220" y="21076"/>
                </a:cubicBezTo>
                <a:cubicBezTo>
                  <a:pt x="43220" y="25663"/>
                  <a:pt x="40741" y="29553"/>
                  <a:pt x="37404" y="30203"/>
                </a:cubicBezTo>
                <a:lnTo>
                  <a:pt x="37403" y="30202"/>
                </a:lnTo>
                <a:cubicBezTo>
                  <a:pt x="37378" y="34523"/>
                  <a:pt x="34795" y="38007"/>
                  <a:pt x="31619" y="38007"/>
                </a:cubicBezTo>
                <a:cubicBezTo>
                  <a:pt x="30535" y="38007"/>
                  <a:pt x="29474" y="37593"/>
                  <a:pt x="28555" y="36813"/>
                </a:cubicBezTo>
                <a:lnTo>
                  <a:pt x="28556" y="36813"/>
                </a:lnTo>
                <a:cubicBezTo>
                  <a:pt x="27694" y="40699"/>
                  <a:pt x="25069" y="43358"/>
                  <a:pt x="22094" y="43358"/>
                </a:cubicBezTo>
                <a:cubicBezTo>
                  <a:pt x="19839" y="43358"/>
                  <a:pt x="17733" y="41821"/>
                  <a:pt x="16480" y="39263"/>
                </a:cubicBezTo>
                <a:lnTo>
                  <a:pt x="16480" y="39264"/>
                </a:lnTo>
                <a:cubicBezTo>
                  <a:pt x="15279" y="40250"/>
                  <a:pt x="13904" y="40771"/>
                  <a:pt x="12503" y="40771"/>
                </a:cubicBezTo>
                <a:cubicBezTo>
                  <a:pt x="9735" y="40771"/>
                  <a:pt x="7180" y="38748"/>
                  <a:pt x="5804" y="35469"/>
                </a:cubicBezTo>
                <a:lnTo>
                  <a:pt x="5803" y="35469"/>
                </a:lnTo>
                <a:cubicBezTo>
                  <a:pt x="5635" y="35496"/>
                  <a:pt x="5465" y="35510"/>
                  <a:pt x="5296" y="35510"/>
                </a:cubicBezTo>
                <a:cubicBezTo>
                  <a:pt x="2888" y="35510"/>
                  <a:pt x="936" y="32860"/>
                  <a:pt x="936" y="29592"/>
                </a:cubicBezTo>
                <a:cubicBezTo>
                  <a:pt x="936" y="28090"/>
                  <a:pt x="1356" y="26644"/>
                  <a:pt x="2112" y="25547"/>
                </a:cubicBezTo>
                <a:lnTo>
                  <a:pt x="2113" y="25547"/>
                </a:lnTo>
                <a:cubicBezTo>
                  <a:pt x="781" y="24481"/>
                  <a:pt x="-36" y="22528"/>
                  <a:pt x="-36" y="20418"/>
                </a:cubicBezTo>
                <a:cubicBezTo>
                  <a:pt x="-36" y="17370"/>
                  <a:pt x="1647" y="14817"/>
                  <a:pt x="3863" y="14504"/>
                </a:cubicBezTo>
                <a:close/>
              </a:path>
              <a:path w="43200" h="43200" fill="none">
                <a:moveTo>
                  <a:pt x="4693" y="26177"/>
                </a:moveTo>
                <a:lnTo>
                  <a:pt x="4693" y="26177"/>
                </a:lnTo>
                <a:cubicBezTo>
                  <a:pt x="4580" y="26189"/>
                  <a:pt x="4468" y="26195"/>
                  <a:pt x="4356" y="26195"/>
                </a:cubicBezTo>
                <a:cubicBezTo>
                  <a:pt x="3584" y="26195"/>
                  <a:pt x="2826" y="25913"/>
                  <a:pt x="2160" y="25379"/>
                </a:cubicBezTo>
                <a:moveTo>
                  <a:pt x="6928" y="34899"/>
                </a:moveTo>
                <a:lnTo>
                  <a:pt x="6927" y="34898"/>
                </a:lnTo>
                <a:cubicBezTo>
                  <a:pt x="6572" y="35091"/>
                  <a:pt x="6200" y="35219"/>
                  <a:pt x="5820" y="35280"/>
                </a:cubicBezTo>
                <a:moveTo>
                  <a:pt x="16478" y="39090"/>
                </a:moveTo>
                <a:lnTo>
                  <a:pt x="16477" y="39090"/>
                </a:lnTo>
                <a:cubicBezTo>
                  <a:pt x="16210" y="38544"/>
                  <a:pt x="15986" y="37960"/>
                  <a:pt x="15809" y="37350"/>
                </a:cubicBezTo>
                <a:moveTo>
                  <a:pt x="28827" y="34751"/>
                </a:moveTo>
                <a:lnTo>
                  <a:pt x="28826" y="34750"/>
                </a:lnTo>
                <a:cubicBezTo>
                  <a:pt x="28787" y="35398"/>
                  <a:pt x="28698" y="36038"/>
                  <a:pt x="28560" y="36660"/>
                </a:cubicBezTo>
                <a:moveTo>
                  <a:pt x="34129" y="22954"/>
                </a:moveTo>
                <a:lnTo>
                  <a:pt x="34128" y="22954"/>
                </a:lnTo>
                <a:cubicBezTo>
                  <a:pt x="36118" y="24271"/>
                  <a:pt x="37381" y="27017"/>
                  <a:pt x="37381" y="30027"/>
                </a:cubicBezTo>
                <a:cubicBezTo>
                  <a:pt x="37381" y="30048"/>
                  <a:pt x="37380" y="30069"/>
                  <a:pt x="37380" y="30090"/>
                </a:cubicBezTo>
                <a:moveTo>
                  <a:pt x="41798" y="15354"/>
                </a:moveTo>
                <a:lnTo>
                  <a:pt x="41798" y="15354"/>
                </a:lnTo>
                <a:cubicBezTo>
                  <a:pt x="41473" y="16386"/>
                  <a:pt x="40978" y="17302"/>
                  <a:pt x="40350" y="18030"/>
                </a:cubicBezTo>
                <a:moveTo>
                  <a:pt x="38324" y="5426"/>
                </a:moveTo>
                <a:lnTo>
                  <a:pt x="38324" y="5425"/>
                </a:lnTo>
                <a:cubicBezTo>
                  <a:pt x="38375" y="5811"/>
                  <a:pt x="38401" y="6202"/>
                  <a:pt x="38401" y="6595"/>
                </a:cubicBezTo>
                <a:cubicBezTo>
                  <a:pt x="38401" y="6626"/>
                  <a:pt x="38400" y="6658"/>
                  <a:pt x="38400" y="6690"/>
                </a:cubicBezTo>
                <a:moveTo>
                  <a:pt x="29078" y="3952"/>
                </a:moveTo>
                <a:lnTo>
                  <a:pt x="29078" y="3952"/>
                </a:lnTo>
                <a:cubicBezTo>
                  <a:pt x="29266" y="3369"/>
                  <a:pt x="29516" y="2826"/>
                  <a:pt x="29820" y="2340"/>
                </a:cubicBezTo>
                <a:moveTo>
                  <a:pt x="22141" y="4720"/>
                </a:moveTo>
                <a:lnTo>
                  <a:pt x="22140" y="4719"/>
                </a:lnTo>
                <a:cubicBezTo>
                  <a:pt x="22217" y="4238"/>
                  <a:pt x="22338" y="3771"/>
                  <a:pt x="22500" y="3330"/>
                </a:cubicBezTo>
                <a:moveTo>
                  <a:pt x="14000" y="5192"/>
                </a:moveTo>
                <a:lnTo>
                  <a:pt x="14000" y="5191"/>
                </a:lnTo>
                <a:cubicBezTo>
                  <a:pt x="14471" y="5568"/>
                  <a:pt x="14908" y="6020"/>
                  <a:pt x="15299" y="6540"/>
                </a:cubicBezTo>
                <a:moveTo>
                  <a:pt x="4127" y="15789"/>
                </a:moveTo>
                <a:lnTo>
                  <a:pt x="4127" y="15788"/>
                </a:lnTo>
                <a:cubicBezTo>
                  <a:pt x="4024" y="15324"/>
                  <a:pt x="3948" y="14850"/>
                  <a:pt x="3900" y="14369"/>
                </a:cubicBezTo>
              </a:path>
            </a:pathLst>
          </a:custGeom>
          <a:solidFill>
            <a:schemeClr val="tx1"/>
          </a:solidFill>
          <a:ln w="25400" algn="ctr">
            <a:solidFill>
              <a:schemeClr val="bg2"/>
            </a:solidFill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endParaRPr lang="en-US" sz="2700">
              <a:solidFill>
                <a:schemeClr val="lt1"/>
              </a:solidFill>
            </a:endParaRPr>
          </a:p>
        </p:txBody>
      </p:sp>
      <p:sp>
        <p:nvSpPr>
          <p:cNvPr id="10" name="Cloud 9"/>
          <p:cNvSpPr>
            <a:spLocks noChangeArrowheads="1"/>
          </p:cNvSpPr>
          <p:nvPr/>
        </p:nvSpPr>
        <p:spPr bwMode="auto">
          <a:xfrm rot="850354">
            <a:off x="3314702" y="3657602"/>
            <a:ext cx="3081338" cy="1350170"/>
          </a:xfrm>
          <a:custGeom>
            <a:avLst/>
            <a:gdLst>
              <a:gd name="T0" fmla="*/ 2087632 w 43200"/>
              <a:gd name="T1" fmla="*/ 512829 h 43200"/>
              <a:gd name="T2" fmla="*/ 1044687 w 43200"/>
              <a:gd name="T3" fmla="*/ 1024565 h 43200"/>
              <a:gd name="T4" fmla="*/ 6481 w 43200"/>
              <a:gd name="T5" fmla="*/ 512829 h 43200"/>
              <a:gd name="T6" fmla="*/ 1044687 w 43200"/>
              <a:gd name="T7" fmla="*/ 58643 h 43200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5954 w 43200"/>
              <a:gd name="T13" fmla="*/ 6524 h 43200"/>
              <a:gd name="T14" fmla="*/ 34174 w 43200"/>
              <a:gd name="T15" fmla="*/ 34674 h 432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43200" h="43200">
                <a:moveTo>
                  <a:pt x="3900" y="14370"/>
                </a:moveTo>
                <a:lnTo>
                  <a:pt x="3899" y="14370"/>
                </a:lnTo>
                <a:cubicBezTo>
                  <a:pt x="3858" y="13959"/>
                  <a:pt x="3838" y="13545"/>
                  <a:pt x="3838" y="13131"/>
                </a:cubicBezTo>
                <a:cubicBezTo>
                  <a:pt x="3838" y="8055"/>
                  <a:pt x="6861" y="3941"/>
                  <a:pt x="10591" y="3941"/>
                </a:cubicBezTo>
                <a:cubicBezTo>
                  <a:pt x="11791" y="3941"/>
                  <a:pt x="12969" y="4376"/>
                  <a:pt x="14005" y="5201"/>
                </a:cubicBezTo>
                <a:lnTo>
                  <a:pt x="14005" y="5202"/>
                </a:lnTo>
                <a:cubicBezTo>
                  <a:pt x="14930" y="2828"/>
                  <a:pt x="16742" y="1344"/>
                  <a:pt x="18715" y="1344"/>
                </a:cubicBezTo>
                <a:cubicBezTo>
                  <a:pt x="20114" y="1344"/>
                  <a:pt x="21458" y="2093"/>
                  <a:pt x="22456" y="3431"/>
                </a:cubicBezTo>
                <a:lnTo>
                  <a:pt x="22456" y="3432"/>
                </a:lnTo>
                <a:cubicBezTo>
                  <a:pt x="23194" y="1415"/>
                  <a:pt x="24707" y="141"/>
                  <a:pt x="26362" y="141"/>
                </a:cubicBezTo>
                <a:cubicBezTo>
                  <a:pt x="27723" y="141"/>
                  <a:pt x="29007" y="1006"/>
                  <a:pt x="29832" y="2481"/>
                </a:cubicBezTo>
                <a:lnTo>
                  <a:pt x="29832" y="2480"/>
                </a:lnTo>
                <a:cubicBezTo>
                  <a:pt x="30755" y="1002"/>
                  <a:pt x="32110" y="150"/>
                  <a:pt x="33538" y="150"/>
                </a:cubicBezTo>
                <a:cubicBezTo>
                  <a:pt x="35888" y="150"/>
                  <a:pt x="37901" y="2435"/>
                  <a:pt x="38318" y="5575"/>
                </a:cubicBezTo>
                <a:lnTo>
                  <a:pt x="38317" y="5576"/>
                </a:lnTo>
                <a:cubicBezTo>
                  <a:pt x="40639" y="6438"/>
                  <a:pt x="42250" y="9313"/>
                  <a:pt x="42250" y="12594"/>
                </a:cubicBezTo>
                <a:cubicBezTo>
                  <a:pt x="42250" y="13579"/>
                  <a:pt x="42103" y="14554"/>
                  <a:pt x="41818" y="15460"/>
                </a:cubicBezTo>
                <a:lnTo>
                  <a:pt x="41818" y="15459"/>
                </a:lnTo>
                <a:cubicBezTo>
                  <a:pt x="42727" y="17070"/>
                  <a:pt x="43220" y="19044"/>
                  <a:pt x="43220" y="21076"/>
                </a:cubicBezTo>
                <a:cubicBezTo>
                  <a:pt x="43220" y="25663"/>
                  <a:pt x="40741" y="29553"/>
                  <a:pt x="37404" y="30203"/>
                </a:cubicBezTo>
                <a:lnTo>
                  <a:pt x="37403" y="30202"/>
                </a:lnTo>
                <a:cubicBezTo>
                  <a:pt x="37378" y="34523"/>
                  <a:pt x="34795" y="38007"/>
                  <a:pt x="31619" y="38007"/>
                </a:cubicBezTo>
                <a:cubicBezTo>
                  <a:pt x="30535" y="38007"/>
                  <a:pt x="29474" y="37593"/>
                  <a:pt x="28555" y="36813"/>
                </a:cubicBezTo>
                <a:lnTo>
                  <a:pt x="28556" y="36813"/>
                </a:lnTo>
                <a:cubicBezTo>
                  <a:pt x="27694" y="40699"/>
                  <a:pt x="25069" y="43358"/>
                  <a:pt x="22094" y="43358"/>
                </a:cubicBezTo>
                <a:cubicBezTo>
                  <a:pt x="19839" y="43358"/>
                  <a:pt x="17733" y="41821"/>
                  <a:pt x="16480" y="39263"/>
                </a:cubicBezTo>
                <a:lnTo>
                  <a:pt x="16480" y="39264"/>
                </a:lnTo>
                <a:cubicBezTo>
                  <a:pt x="15279" y="40250"/>
                  <a:pt x="13904" y="40771"/>
                  <a:pt x="12503" y="40771"/>
                </a:cubicBezTo>
                <a:cubicBezTo>
                  <a:pt x="9735" y="40771"/>
                  <a:pt x="7180" y="38748"/>
                  <a:pt x="5804" y="35469"/>
                </a:cubicBezTo>
                <a:lnTo>
                  <a:pt x="5803" y="35469"/>
                </a:lnTo>
                <a:cubicBezTo>
                  <a:pt x="5635" y="35496"/>
                  <a:pt x="5465" y="35510"/>
                  <a:pt x="5296" y="35510"/>
                </a:cubicBezTo>
                <a:cubicBezTo>
                  <a:pt x="2888" y="35510"/>
                  <a:pt x="936" y="32860"/>
                  <a:pt x="936" y="29592"/>
                </a:cubicBezTo>
                <a:cubicBezTo>
                  <a:pt x="936" y="28090"/>
                  <a:pt x="1356" y="26644"/>
                  <a:pt x="2112" y="25547"/>
                </a:cubicBezTo>
                <a:lnTo>
                  <a:pt x="2113" y="25547"/>
                </a:lnTo>
                <a:cubicBezTo>
                  <a:pt x="781" y="24481"/>
                  <a:pt x="-36" y="22528"/>
                  <a:pt x="-36" y="20418"/>
                </a:cubicBezTo>
                <a:cubicBezTo>
                  <a:pt x="-36" y="17370"/>
                  <a:pt x="1647" y="14817"/>
                  <a:pt x="3863" y="14504"/>
                </a:cubicBezTo>
                <a:close/>
              </a:path>
              <a:path w="43200" h="43200" fill="none">
                <a:moveTo>
                  <a:pt x="4693" y="26177"/>
                </a:moveTo>
                <a:lnTo>
                  <a:pt x="4693" y="26177"/>
                </a:lnTo>
                <a:cubicBezTo>
                  <a:pt x="4580" y="26189"/>
                  <a:pt x="4468" y="26195"/>
                  <a:pt x="4356" y="26195"/>
                </a:cubicBezTo>
                <a:cubicBezTo>
                  <a:pt x="3584" y="26195"/>
                  <a:pt x="2826" y="25913"/>
                  <a:pt x="2160" y="25379"/>
                </a:cubicBezTo>
                <a:moveTo>
                  <a:pt x="6928" y="34899"/>
                </a:moveTo>
                <a:lnTo>
                  <a:pt x="6927" y="34898"/>
                </a:lnTo>
                <a:cubicBezTo>
                  <a:pt x="6572" y="35091"/>
                  <a:pt x="6200" y="35219"/>
                  <a:pt x="5820" y="35280"/>
                </a:cubicBezTo>
                <a:moveTo>
                  <a:pt x="16478" y="39090"/>
                </a:moveTo>
                <a:lnTo>
                  <a:pt x="16477" y="39090"/>
                </a:lnTo>
                <a:cubicBezTo>
                  <a:pt x="16210" y="38544"/>
                  <a:pt x="15986" y="37960"/>
                  <a:pt x="15809" y="37350"/>
                </a:cubicBezTo>
                <a:moveTo>
                  <a:pt x="28827" y="34751"/>
                </a:moveTo>
                <a:lnTo>
                  <a:pt x="28826" y="34750"/>
                </a:lnTo>
                <a:cubicBezTo>
                  <a:pt x="28787" y="35398"/>
                  <a:pt x="28698" y="36038"/>
                  <a:pt x="28560" y="36660"/>
                </a:cubicBezTo>
                <a:moveTo>
                  <a:pt x="34129" y="22954"/>
                </a:moveTo>
                <a:lnTo>
                  <a:pt x="34128" y="22954"/>
                </a:lnTo>
                <a:cubicBezTo>
                  <a:pt x="36118" y="24271"/>
                  <a:pt x="37381" y="27017"/>
                  <a:pt x="37381" y="30027"/>
                </a:cubicBezTo>
                <a:cubicBezTo>
                  <a:pt x="37381" y="30048"/>
                  <a:pt x="37380" y="30069"/>
                  <a:pt x="37380" y="30090"/>
                </a:cubicBezTo>
                <a:moveTo>
                  <a:pt x="41798" y="15354"/>
                </a:moveTo>
                <a:lnTo>
                  <a:pt x="41798" y="15354"/>
                </a:lnTo>
                <a:cubicBezTo>
                  <a:pt x="41473" y="16386"/>
                  <a:pt x="40978" y="17302"/>
                  <a:pt x="40350" y="18030"/>
                </a:cubicBezTo>
                <a:moveTo>
                  <a:pt x="38324" y="5426"/>
                </a:moveTo>
                <a:lnTo>
                  <a:pt x="38324" y="5425"/>
                </a:lnTo>
                <a:cubicBezTo>
                  <a:pt x="38375" y="5811"/>
                  <a:pt x="38401" y="6202"/>
                  <a:pt x="38401" y="6595"/>
                </a:cubicBezTo>
                <a:cubicBezTo>
                  <a:pt x="38401" y="6626"/>
                  <a:pt x="38400" y="6658"/>
                  <a:pt x="38400" y="6690"/>
                </a:cubicBezTo>
                <a:moveTo>
                  <a:pt x="29078" y="3952"/>
                </a:moveTo>
                <a:lnTo>
                  <a:pt x="29078" y="3952"/>
                </a:lnTo>
                <a:cubicBezTo>
                  <a:pt x="29266" y="3369"/>
                  <a:pt x="29516" y="2826"/>
                  <a:pt x="29820" y="2340"/>
                </a:cubicBezTo>
                <a:moveTo>
                  <a:pt x="22141" y="4720"/>
                </a:moveTo>
                <a:lnTo>
                  <a:pt x="22140" y="4719"/>
                </a:lnTo>
                <a:cubicBezTo>
                  <a:pt x="22217" y="4238"/>
                  <a:pt x="22338" y="3771"/>
                  <a:pt x="22500" y="3330"/>
                </a:cubicBezTo>
                <a:moveTo>
                  <a:pt x="14000" y="5192"/>
                </a:moveTo>
                <a:lnTo>
                  <a:pt x="14000" y="5191"/>
                </a:lnTo>
                <a:cubicBezTo>
                  <a:pt x="14471" y="5568"/>
                  <a:pt x="14908" y="6020"/>
                  <a:pt x="15299" y="6540"/>
                </a:cubicBezTo>
                <a:moveTo>
                  <a:pt x="4127" y="15789"/>
                </a:moveTo>
                <a:lnTo>
                  <a:pt x="4127" y="15788"/>
                </a:lnTo>
                <a:cubicBezTo>
                  <a:pt x="4024" y="15324"/>
                  <a:pt x="3948" y="14850"/>
                  <a:pt x="3900" y="14369"/>
                </a:cubicBezTo>
              </a:path>
            </a:pathLst>
          </a:custGeom>
          <a:solidFill>
            <a:schemeClr val="tx1"/>
          </a:solidFill>
          <a:ln w="25400" algn="ctr">
            <a:solidFill>
              <a:schemeClr val="bg2"/>
            </a:solidFill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endParaRPr lang="en-US" sz="2700">
              <a:solidFill>
                <a:schemeClr val="lt1"/>
              </a:solidFill>
            </a:endParaRPr>
          </a:p>
        </p:txBody>
      </p:sp>
      <p:sp>
        <p:nvSpPr>
          <p:cNvPr id="4" name="Cloud 9"/>
          <p:cNvSpPr>
            <a:spLocks noChangeArrowheads="1"/>
          </p:cNvSpPr>
          <p:nvPr/>
        </p:nvSpPr>
        <p:spPr bwMode="auto">
          <a:xfrm>
            <a:off x="7200902" y="3429000"/>
            <a:ext cx="3274220" cy="1383507"/>
          </a:xfrm>
          <a:custGeom>
            <a:avLst/>
            <a:gdLst>
              <a:gd name="T0" fmla="*/ 2087632 w 43200"/>
              <a:gd name="T1" fmla="*/ 512829 h 43200"/>
              <a:gd name="T2" fmla="*/ 1044687 w 43200"/>
              <a:gd name="T3" fmla="*/ 1024565 h 43200"/>
              <a:gd name="T4" fmla="*/ 6481 w 43200"/>
              <a:gd name="T5" fmla="*/ 512829 h 43200"/>
              <a:gd name="T6" fmla="*/ 1044687 w 43200"/>
              <a:gd name="T7" fmla="*/ 58643 h 43200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5954 w 43200"/>
              <a:gd name="T13" fmla="*/ 6524 h 43200"/>
              <a:gd name="T14" fmla="*/ 34174 w 43200"/>
              <a:gd name="T15" fmla="*/ 34674 h 432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43200" h="43200">
                <a:moveTo>
                  <a:pt x="3900" y="14370"/>
                </a:moveTo>
                <a:lnTo>
                  <a:pt x="3899" y="14370"/>
                </a:lnTo>
                <a:cubicBezTo>
                  <a:pt x="3858" y="13959"/>
                  <a:pt x="3838" y="13545"/>
                  <a:pt x="3838" y="13131"/>
                </a:cubicBezTo>
                <a:cubicBezTo>
                  <a:pt x="3838" y="8055"/>
                  <a:pt x="6861" y="3941"/>
                  <a:pt x="10591" y="3941"/>
                </a:cubicBezTo>
                <a:cubicBezTo>
                  <a:pt x="11791" y="3941"/>
                  <a:pt x="12969" y="4376"/>
                  <a:pt x="14005" y="5201"/>
                </a:cubicBezTo>
                <a:lnTo>
                  <a:pt x="14005" y="5202"/>
                </a:lnTo>
                <a:cubicBezTo>
                  <a:pt x="14930" y="2828"/>
                  <a:pt x="16742" y="1344"/>
                  <a:pt x="18715" y="1344"/>
                </a:cubicBezTo>
                <a:cubicBezTo>
                  <a:pt x="20114" y="1344"/>
                  <a:pt x="21458" y="2093"/>
                  <a:pt x="22456" y="3431"/>
                </a:cubicBezTo>
                <a:lnTo>
                  <a:pt x="22456" y="3432"/>
                </a:lnTo>
                <a:cubicBezTo>
                  <a:pt x="23194" y="1415"/>
                  <a:pt x="24707" y="141"/>
                  <a:pt x="26362" y="141"/>
                </a:cubicBezTo>
                <a:cubicBezTo>
                  <a:pt x="27723" y="141"/>
                  <a:pt x="29007" y="1006"/>
                  <a:pt x="29832" y="2481"/>
                </a:cubicBezTo>
                <a:lnTo>
                  <a:pt x="29832" y="2480"/>
                </a:lnTo>
                <a:cubicBezTo>
                  <a:pt x="30755" y="1002"/>
                  <a:pt x="32110" y="150"/>
                  <a:pt x="33538" y="150"/>
                </a:cubicBezTo>
                <a:cubicBezTo>
                  <a:pt x="35888" y="150"/>
                  <a:pt x="37901" y="2435"/>
                  <a:pt x="38318" y="5575"/>
                </a:cubicBezTo>
                <a:lnTo>
                  <a:pt x="38317" y="5576"/>
                </a:lnTo>
                <a:cubicBezTo>
                  <a:pt x="40639" y="6438"/>
                  <a:pt x="42250" y="9313"/>
                  <a:pt x="42250" y="12594"/>
                </a:cubicBezTo>
                <a:cubicBezTo>
                  <a:pt x="42250" y="13579"/>
                  <a:pt x="42103" y="14554"/>
                  <a:pt x="41818" y="15460"/>
                </a:cubicBezTo>
                <a:lnTo>
                  <a:pt x="41818" y="15459"/>
                </a:lnTo>
                <a:cubicBezTo>
                  <a:pt x="42727" y="17070"/>
                  <a:pt x="43220" y="19044"/>
                  <a:pt x="43220" y="21076"/>
                </a:cubicBezTo>
                <a:cubicBezTo>
                  <a:pt x="43220" y="25663"/>
                  <a:pt x="40741" y="29553"/>
                  <a:pt x="37404" y="30203"/>
                </a:cubicBezTo>
                <a:lnTo>
                  <a:pt x="37403" y="30202"/>
                </a:lnTo>
                <a:cubicBezTo>
                  <a:pt x="37378" y="34523"/>
                  <a:pt x="34795" y="38007"/>
                  <a:pt x="31619" y="38007"/>
                </a:cubicBezTo>
                <a:cubicBezTo>
                  <a:pt x="30535" y="38007"/>
                  <a:pt x="29474" y="37593"/>
                  <a:pt x="28555" y="36813"/>
                </a:cubicBezTo>
                <a:lnTo>
                  <a:pt x="28556" y="36813"/>
                </a:lnTo>
                <a:cubicBezTo>
                  <a:pt x="27694" y="40699"/>
                  <a:pt x="25069" y="43358"/>
                  <a:pt x="22094" y="43358"/>
                </a:cubicBezTo>
                <a:cubicBezTo>
                  <a:pt x="19839" y="43358"/>
                  <a:pt x="17733" y="41821"/>
                  <a:pt x="16480" y="39263"/>
                </a:cubicBezTo>
                <a:lnTo>
                  <a:pt x="16480" y="39264"/>
                </a:lnTo>
                <a:cubicBezTo>
                  <a:pt x="15279" y="40250"/>
                  <a:pt x="13904" y="40771"/>
                  <a:pt x="12503" y="40771"/>
                </a:cubicBezTo>
                <a:cubicBezTo>
                  <a:pt x="9735" y="40771"/>
                  <a:pt x="7180" y="38748"/>
                  <a:pt x="5804" y="35469"/>
                </a:cubicBezTo>
                <a:lnTo>
                  <a:pt x="5803" y="35469"/>
                </a:lnTo>
                <a:cubicBezTo>
                  <a:pt x="5635" y="35496"/>
                  <a:pt x="5465" y="35510"/>
                  <a:pt x="5296" y="35510"/>
                </a:cubicBezTo>
                <a:cubicBezTo>
                  <a:pt x="2888" y="35510"/>
                  <a:pt x="936" y="32860"/>
                  <a:pt x="936" y="29592"/>
                </a:cubicBezTo>
                <a:cubicBezTo>
                  <a:pt x="936" y="28090"/>
                  <a:pt x="1356" y="26644"/>
                  <a:pt x="2112" y="25547"/>
                </a:cubicBezTo>
                <a:lnTo>
                  <a:pt x="2113" y="25547"/>
                </a:lnTo>
                <a:cubicBezTo>
                  <a:pt x="781" y="24481"/>
                  <a:pt x="-36" y="22528"/>
                  <a:pt x="-36" y="20418"/>
                </a:cubicBezTo>
                <a:cubicBezTo>
                  <a:pt x="-36" y="17370"/>
                  <a:pt x="1647" y="14817"/>
                  <a:pt x="3863" y="14504"/>
                </a:cubicBezTo>
                <a:close/>
              </a:path>
              <a:path w="43200" h="43200" fill="none">
                <a:moveTo>
                  <a:pt x="4693" y="26177"/>
                </a:moveTo>
                <a:lnTo>
                  <a:pt x="4693" y="26177"/>
                </a:lnTo>
                <a:cubicBezTo>
                  <a:pt x="4580" y="26189"/>
                  <a:pt x="4468" y="26195"/>
                  <a:pt x="4356" y="26195"/>
                </a:cubicBezTo>
                <a:cubicBezTo>
                  <a:pt x="3584" y="26195"/>
                  <a:pt x="2826" y="25913"/>
                  <a:pt x="2160" y="25379"/>
                </a:cubicBezTo>
                <a:moveTo>
                  <a:pt x="6928" y="34899"/>
                </a:moveTo>
                <a:lnTo>
                  <a:pt x="6927" y="34898"/>
                </a:lnTo>
                <a:cubicBezTo>
                  <a:pt x="6572" y="35091"/>
                  <a:pt x="6200" y="35219"/>
                  <a:pt x="5820" y="35280"/>
                </a:cubicBezTo>
                <a:moveTo>
                  <a:pt x="16478" y="39090"/>
                </a:moveTo>
                <a:lnTo>
                  <a:pt x="16477" y="39090"/>
                </a:lnTo>
                <a:cubicBezTo>
                  <a:pt x="16210" y="38544"/>
                  <a:pt x="15986" y="37960"/>
                  <a:pt x="15809" y="37350"/>
                </a:cubicBezTo>
                <a:moveTo>
                  <a:pt x="28827" y="34751"/>
                </a:moveTo>
                <a:lnTo>
                  <a:pt x="28826" y="34750"/>
                </a:lnTo>
                <a:cubicBezTo>
                  <a:pt x="28787" y="35398"/>
                  <a:pt x="28698" y="36038"/>
                  <a:pt x="28560" y="36660"/>
                </a:cubicBezTo>
                <a:moveTo>
                  <a:pt x="34129" y="22954"/>
                </a:moveTo>
                <a:lnTo>
                  <a:pt x="34128" y="22954"/>
                </a:lnTo>
                <a:cubicBezTo>
                  <a:pt x="36118" y="24271"/>
                  <a:pt x="37381" y="27017"/>
                  <a:pt x="37381" y="30027"/>
                </a:cubicBezTo>
                <a:cubicBezTo>
                  <a:pt x="37381" y="30048"/>
                  <a:pt x="37380" y="30069"/>
                  <a:pt x="37380" y="30090"/>
                </a:cubicBezTo>
                <a:moveTo>
                  <a:pt x="41798" y="15354"/>
                </a:moveTo>
                <a:lnTo>
                  <a:pt x="41798" y="15354"/>
                </a:lnTo>
                <a:cubicBezTo>
                  <a:pt x="41473" y="16386"/>
                  <a:pt x="40978" y="17302"/>
                  <a:pt x="40350" y="18030"/>
                </a:cubicBezTo>
                <a:moveTo>
                  <a:pt x="38324" y="5426"/>
                </a:moveTo>
                <a:lnTo>
                  <a:pt x="38324" y="5425"/>
                </a:lnTo>
                <a:cubicBezTo>
                  <a:pt x="38375" y="5811"/>
                  <a:pt x="38401" y="6202"/>
                  <a:pt x="38401" y="6595"/>
                </a:cubicBezTo>
                <a:cubicBezTo>
                  <a:pt x="38401" y="6626"/>
                  <a:pt x="38400" y="6658"/>
                  <a:pt x="38400" y="6690"/>
                </a:cubicBezTo>
                <a:moveTo>
                  <a:pt x="29078" y="3952"/>
                </a:moveTo>
                <a:lnTo>
                  <a:pt x="29078" y="3952"/>
                </a:lnTo>
                <a:cubicBezTo>
                  <a:pt x="29266" y="3369"/>
                  <a:pt x="29516" y="2826"/>
                  <a:pt x="29820" y="2340"/>
                </a:cubicBezTo>
                <a:moveTo>
                  <a:pt x="22141" y="4720"/>
                </a:moveTo>
                <a:lnTo>
                  <a:pt x="22140" y="4719"/>
                </a:lnTo>
                <a:cubicBezTo>
                  <a:pt x="22217" y="4238"/>
                  <a:pt x="22338" y="3771"/>
                  <a:pt x="22500" y="3330"/>
                </a:cubicBezTo>
                <a:moveTo>
                  <a:pt x="14000" y="5192"/>
                </a:moveTo>
                <a:lnTo>
                  <a:pt x="14000" y="5191"/>
                </a:lnTo>
                <a:cubicBezTo>
                  <a:pt x="14471" y="5568"/>
                  <a:pt x="14908" y="6020"/>
                  <a:pt x="15299" y="6540"/>
                </a:cubicBezTo>
                <a:moveTo>
                  <a:pt x="4127" y="15789"/>
                </a:moveTo>
                <a:lnTo>
                  <a:pt x="4127" y="15788"/>
                </a:lnTo>
                <a:cubicBezTo>
                  <a:pt x="4024" y="15324"/>
                  <a:pt x="3948" y="14850"/>
                  <a:pt x="3900" y="14369"/>
                </a:cubicBezTo>
              </a:path>
            </a:pathLst>
          </a:custGeom>
          <a:solidFill>
            <a:schemeClr val="tx1"/>
          </a:solidFill>
          <a:ln w="25400" algn="ctr">
            <a:solidFill>
              <a:schemeClr val="bg2"/>
            </a:solidFill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endParaRPr lang="en-US" sz="2700">
              <a:solidFill>
                <a:schemeClr val="lt1"/>
              </a:solidFill>
            </a:endParaRPr>
          </a:p>
        </p:txBody>
      </p:sp>
      <p:pic>
        <p:nvPicPr>
          <p:cNvPr id="73761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5302" y="4000500"/>
            <a:ext cx="242888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62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6902" y="3886200"/>
            <a:ext cx="242888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63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6802" y="3543300"/>
            <a:ext cx="242888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64" name="Picture 2" descr="C:\Users\ADMIN\Desktop\14112011.jpg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3858">
            <a:off x="4686302" y="3771900"/>
            <a:ext cx="795338" cy="101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65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30202" y="4114800"/>
            <a:ext cx="242888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66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7602" y="3771900"/>
            <a:ext cx="242888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67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02" y="4914900"/>
            <a:ext cx="242888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68" name="Picture 2" descr="C:\Users\ADMIN\Desktop\14112011.jpg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3858">
            <a:off x="13716002" y="3771900"/>
            <a:ext cx="795338" cy="101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8796339" y="8462387"/>
            <a:ext cx="9144000" cy="157427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1200"/>
              </a:spcAft>
            </a:pP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tia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sáng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vạch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ngang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bầu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trời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Rồi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tiếng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sét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đinh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tai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vang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lên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Gió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thổi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mạnh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hơn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Bọn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Xíu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níu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lấy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nhau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giọt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vắt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en-US" sz="24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y2mate.com - Âm thanh của sấm sé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41464" y="8462387"/>
            <a:ext cx="731045" cy="731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0655157"/>
      </p:ext>
    </p:extLst>
  </p:cSld>
  <p:clrMapOvr>
    <a:masterClrMapping/>
  </p:clrMapOvr>
  <p:transition advTm="87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36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737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737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100" fill="hold"/>
                                        <p:tgtEl>
                                          <p:spTgt spid="737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2" dur="100" fill="hold"/>
                                        <p:tgtEl>
                                          <p:spTgt spid="737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3" dur="100" fill="hold"/>
                                        <p:tgtEl>
                                          <p:spTgt spid="737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100" fill="hold"/>
                                        <p:tgtEl>
                                          <p:spTgt spid="737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37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37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37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37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" dur="100" fill="hold"/>
                                        <p:tgtEl>
                                          <p:spTgt spid="737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2" dur="100" fill="hold"/>
                                        <p:tgtEl>
                                          <p:spTgt spid="737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3" dur="100" fill="hold"/>
                                        <p:tgtEl>
                                          <p:spTgt spid="737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100" fill="hold"/>
                                        <p:tgtEl>
                                          <p:spTgt spid="737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37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37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37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37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" objId="6"/>
        <p14:stopEvt time="878" objId="6"/>
      </p14:showEvtLst>
    </p:ext>
  </p:extLs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6" name="Picture 2" descr="C:\Users\ADMIN\Desktop\Picture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37" name="Picture 2" descr="b-00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8100"/>
            <a:ext cx="18288000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Group 7"/>
          <p:cNvGrpSpPr>
            <a:grpSpLocks/>
          </p:cNvGrpSpPr>
          <p:nvPr/>
        </p:nvGrpSpPr>
        <p:grpSpPr bwMode="auto">
          <a:xfrm>
            <a:off x="2345532" y="61915"/>
            <a:ext cx="6569868" cy="3367088"/>
            <a:chOff x="2755669" y="2716921"/>
            <a:chExt cx="3535680" cy="1585336"/>
          </a:xfrm>
        </p:grpSpPr>
        <p:sp>
          <p:nvSpPr>
            <p:cNvPr id="9" name="Cloud 8"/>
            <p:cNvSpPr>
              <a:spLocks noChangeArrowheads="1"/>
            </p:cNvSpPr>
            <p:nvPr/>
          </p:nvSpPr>
          <p:spPr bwMode="auto">
            <a:xfrm>
              <a:off x="4157749" y="2716921"/>
              <a:ext cx="2133600" cy="838200"/>
            </a:xfrm>
            <a:custGeom>
              <a:avLst/>
              <a:gdLst>
                <a:gd name="T0" fmla="*/ 2131822 w 43200"/>
                <a:gd name="T1" fmla="*/ 419100 h 43200"/>
                <a:gd name="T2" fmla="*/ 1066800 w 43200"/>
                <a:gd name="T3" fmla="*/ 837307 h 43200"/>
                <a:gd name="T4" fmla="*/ 6618 w 43200"/>
                <a:gd name="T5" fmla="*/ 419100 h 43200"/>
                <a:gd name="T6" fmla="*/ 1066800 w 43200"/>
                <a:gd name="T7" fmla="*/ 47925 h 43200"/>
                <a:gd name="T8" fmla="*/ 0 60000 65536"/>
                <a:gd name="T9" fmla="*/ 5898240 60000 65536"/>
                <a:gd name="T10" fmla="*/ 11796480 60000 65536"/>
                <a:gd name="T11" fmla="*/ 17694720 60000 65536"/>
                <a:gd name="T12" fmla="*/ 5954 w 43200"/>
                <a:gd name="T13" fmla="*/ 6524 h 43200"/>
                <a:gd name="T14" fmla="*/ 34174 w 43200"/>
                <a:gd name="T15" fmla="*/ 34674 h 432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3200" h="43200">
                  <a:moveTo>
                    <a:pt x="3900" y="14370"/>
                  </a:moveTo>
                  <a:lnTo>
                    <a:pt x="3899" y="14370"/>
                  </a:lnTo>
                  <a:cubicBezTo>
                    <a:pt x="3858" y="13959"/>
                    <a:pt x="3838" y="13545"/>
                    <a:pt x="3838" y="13131"/>
                  </a:cubicBezTo>
                  <a:cubicBezTo>
                    <a:pt x="3838" y="8055"/>
                    <a:pt x="6861" y="3941"/>
                    <a:pt x="10591" y="3941"/>
                  </a:cubicBezTo>
                  <a:cubicBezTo>
                    <a:pt x="11791" y="3941"/>
                    <a:pt x="12969" y="4376"/>
                    <a:pt x="14005" y="5201"/>
                  </a:cubicBezTo>
                  <a:lnTo>
                    <a:pt x="14005" y="5202"/>
                  </a:lnTo>
                  <a:cubicBezTo>
                    <a:pt x="14930" y="2828"/>
                    <a:pt x="16742" y="1344"/>
                    <a:pt x="18715" y="1344"/>
                  </a:cubicBezTo>
                  <a:cubicBezTo>
                    <a:pt x="20114" y="1344"/>
                    <a:pt x="21458" y="2093"/>
                    <a:pt x="22456" y="3431"/>
                  </a:cubicBezTo>
                  <a:lnTo>
                    <a:pt x="22456" y="3432"/>
                  </a:lnTo>
                  <a:cubicBezTo>
                    <a:pt x="23194" y="1415"/>
                    <a:pt x="24707" y="141"/>
                    <a:pt x="26362" y="141"/>
                  </a:cubicBezTo>
                  <a:cubicBezTo>
                    <a:pt x="27723" y="141"/>
                    <a:pt x="29007" y="1006"/>
                    <a:pt x="29832" y="2481"/>
                  </a:cubicBezTo>
                  <a:lnTo>
                    <a:pt x="29832" y="2480"/>
                  </a:lnTo>
                  <a:cubicBezTo>
                    <a:pt x="30755" y="1002"/>
                    <a:pt x="32110" y="150"/>
                    <a:pt x="33538" y="150"/>
                  </a:cubicBezTo>
                  <a:cubicBezTo>
                    <a:pt x="35888" y="150"/>
                    <a:pt x="37901" y="2435"/>
                    <a:pt x="38318" y="5575"/>
                  </a:cubicBezTo>
                  <a:lnTo>
                    <a:pt x="38317" y="5576"/>
                  </a:lnTo>
                  <a:cubicBezTo>
                    <a:pt x="40639" y="6438"/>
                    <a:pt x="42250" y="9313"/>
                    <a:pt x="42250" y="12594"/>
                  </a:cubicBezTo>
                  <a:cubicBezTo>
                    <a:pt x="42250" y="13579"/>
                    <a:pt x="42103" y="14554"/>
                    <a:pt x="41818" y="15460"/>
                  </a:cubicBezTo>
                  <a:lnTo>
                    <a:pt x="41818" y="15459"/>
                  </a:lnTo>
                  <a:cubicBezTo>
                    <a:pt x="42727" y="17070"/>
                    <a:pt x="43220" y="19044"/>
                    <a:pt x="43220" y="21076"/>
                  </a:cubicBezTo>
                  <a:cubicBezTo>
                    <a:pt x="43220" y="25663"/>
                    <a:pt x="40741" y="29553"/>
                    <a:pt x="37404" y="30203"/>
                  </a:cubicBezTo>
                  <a:lnTo>
                    <a:pt x="37403" y="30202"/>
                  </a:lnTo>
                  <a:cubicBezTo>
                    <a:pt x="37378" y="34523"/>
                    <a:pt x="34795" y="38007"/>
                    <a:pt x="31619" y="38007"/>
                  </a:cubicBezTo>
                  <a:cubicBezTo>
                    <a:pt x="30535" y="38007"/>
                    <a:pt x="29474" y="37593"/>
                    <a:pt x="28555" y="36813"/>
                  </a:cubicBezTo>
                  <a:lnTo>
                    <a:pt x="28556" y="36813"/>
                  </a:lnTo>
                  <a:cubicBezTo>
                    <a:pt x="27694" y="40699"/>
                    <a:pt x="25069" y="43358"/>
                    <a:pt x="22094" y="43358"/>
                  </a:cubicBezTo>
                  <a:cubicBezTo>
                    <a:pt x="19839" y="43358"/>
                    <a:pt x="17733" y="41821"/>
                    <a:pt x="16480" y="39263"/>
                  </a:cubicBezTo>
                  <a:lnTo>
                    <a:pt x="16480" y="39264"/>
                  </a:lnTo>
                  <a:cubicBezTo>
                    <a:pt x="15279" y="40250"/>
                    <a:pt x="13904" y="40771"/>
                    <a:pt x="12503" y="40771"/>
                  </a:cubicBezTo>
                  <a:cubicBezTo>
                    <a:pt x="9735" y="40771"/>
                    <a:pt x="7180" y="38748"/>
                    <a:pt x="5804" y="35469"/>
                  </a:cubicBezTo>
                  <a:lnTo>
                    <a:pt x="5803" y="35469"/>
                  </a:lnTo>
                  <a:cubicBezTo>
                    <a:pt x="5635" y="35496"/>
                    <a:pt x="5465" y="35510"/>
                    <a:pt x="5296" y="35510"/>
                  </a:cubicBezTo>
                  <a:cubicBezTo>
                    <a:pt x="2888" y="35510"/>
                    <a:pt x="936" y="32860"/>
                    <a:pt x="936" y="29592"/>
                  </a:cubicBezTo>
                  <a:cubicBezTo>
                    <a:pt x="936" y="28090"/>
                    <a:pt x="1356" y="26644"/>
                    <a:pt x="2112" y="25547"/>
                  </a:cubicBezTo>
                  <a:lnTo>
                    <a:pt x="2113" y="25547"/>
                  </a:lnTo>
                  <a:cubicBezTo>
                    <a:pt x="781" y="24481"/>
                    <a:pt x="-36" y="22528"/>
                    <a:pt x="-36" y="20418"/>
                  </a:cubicBezTo>
                  <a:cubicBezTo>
                    <a:pt x="-36" y="17370"/>
                    <a:pt x="1647" y="14817"/>
                    <a:pt x="3863" y="14504"/>
                  </a:cubicBezTo>
                  <a:close/>
                </a:path>
                <a:path w="43200" h="43200" fill="none">
                  <a:moveTo>
                    <a:pt x="4693" y="26177"/>
                  </a:moveTo>
                  <a:lnTo>
                    <a:pt x="4693" y="26177"/>
                  </a:lnTo>
                  <a:cubicBezTo>
                    <a:pt x="4580" y="26189"/>
                    <a:pt x="4468" y="26195"/>
                    <a:pt x="4356" y="26195"/>
                  </a:cubicBezTo>
                  <a:cubicBezTo>
                    <a:pt x="3584" y="26195"/>
                    <a:pt x="2826" y="25913"/>
                    <a:pt x="2160" y="25379"/>
                  </a:cubicBezTo>
                  <a:moveTo>
                    <a:pt x="6928" y="34899"/>
                  </a:moveTo>
                  <a:lnTo>
                    <a:pt x="6927" y="34898"/>
                  </a:lnTo>
                  <a:cubicBezTo>
                    <a:pt x="6572" y="35091"/>
                    <a:pt x="6200" y="35219"/>
                    <a:pt x="5820" y="35280"/>
                  </a:cubicBezTo>
                  <a:moveTo>
                    <a:pt x="16478" y="39090"/>
                  </a:moveTo>
                  <a:lnTo>
                    <a:pt x="16477" y="39090"/>
                  </a:lnTo>
                  <a:cubicBezTo>
                    <a:pt x="16210" y="38544"/>
                    <a:pt x="15986" y="37960"/>
                    <a:pt x="15809" y="37350"/>
                  </a:cubicBezTo>
                  <a:moveTo>
                    <a:pt x="28827" y="34751"/>
                  </a:moveTo>
                  <a:lnTo>
                    <a:pt x="28826" y="34750"/>
                  </a:lnTo>
                  <a:cubicBezTo>
                    <a:pt x="28787" y="35398"/>
                    <a:pt x="28698" y="36038"/>
                    <a:pt x="28560" y="36660"/>
                  </a:cubicBezTo>
                  <a:moveTo>
                    <a:pt x="34129" y="22954"/>
                  </a:moveTo>
                  <a:lnTo>
                    <a:pt x="34128" y="22954"/>
                  </a:lnTo>
                  <a:cubicBezTo>
                    <a:pt x="36118" y="24271"/>
                    <a:pt x="37381" y="27017"/>
                    <a:pt x="37381" y="30027"/>
                  </a:cubicBezTo>
                  <a:cubicBezTo>
                    <a:pt x="37381" y="30048"/>
                    <a:pt x="37380" y="30069"/>
                    <a:pt x="37380" y="30090"/>
                  </a:cubicBezTo>
                  <a:moveTo>
                    <a:pt x="41798" y="15354"/>
                  </a:moveTo>
                  <a:lnTo>
                    <a:pt x="41798" y="15354"/>
                  </a:lnTo>
                  <a:cubicBezTo>
                    <a:pt x="41473" y="16386"/>
                    <a:pt x="40978" y="17302"/>
                    <a:pt x="40350" y="18030"/>
                  </a:cubicBezTo>
                  <a:moveTo>
                    <a:pt x="38324" y="5426"/>
                  </a:moveTo>
                  <a:lnTo>
                    <a:pt x="38324" y="5425"/>
                  </a:lnTo>
                  <a:cubicBezTo>
                    <a:pt x="38375" y="5811"/>
                    <a:pt x="38401" y="6202"/>
                    <a:pt x="38401" y="6595"/>
                  </a:cubicBezTo>
                  <a:cubicBezTo>
                    <a:pt x="38401" y="6626"/>
                    <a:pt x="38400" y="6658"/>
                    <a:pt x="38400" y="6690"/>
                  </a:cubicBezTo>
                  <a:moveTo>
                    <a:pt x="29078" y="3952"/>
                  </a:moveTo>
                  <a:lnTo>
                    <a:pt x="29078" y="3952"/>
                  </a:lnTo>
                  <a:cubicBezTo>
                    <a:pt x="29266" y="3369"/>
                    <a:pt x="29516" y="2826"/>
                    <a:pt x="29820" y="2340"/>
                  </a:cubicBezTo>
                  <a:moveTo>
                    <a:pt x="22141" y="4720"/>
                  </a:moveTo>
                  <a:lnTo>
                    <a:pt x="22140" y="4719"/>
                  </a:lnTo>
                  <a:cubicBezTo>
                    <a:pt x="22217" y="4238"/>
                    <a:pt x="22338" y="3771"/>
                    <a:pt x="22500" y="3330"/>
                  </a:cubicBezTo>
                  <a:moveTo>
                    <a:pt x="14000" y="5192"/>
                  </a:moveTo>
                  <a:lnTo>
                    <a:pt x="14000" y="5191"/>
                  </a:lnTo>
                  <a:cubicBezTo>
                    <a:pt x="14471" y="5568"/>
                    <a:pt x="14908" y="6020"/>
                    <a:pt x="15299" y="6540"/>
                  </a:cubicBezTo>
                  <a:moveTo>
                    <a:pt x="4127" y="15789"/>
                  </a:moveTo>
                  <a:lnTo>
                    <a:pt x="4127" y="15788"/>
                  </a:lnTo>
                  <a:cubicBezTo>
                    <a:pt x="4024" y="15324"/>
                    <a:pt x="3948" y="14850"/>
                    <a:pt x="3900" y="14369"/>
                  </a:cubicBezTo>
                </a:path>
              </a:pathLst>
            </a:custGeom>
            <a:solidFill>
              <a:schemeClr val="tx1"/>
            </a:solidFill>
            <a:ln w="25400" algn="ctr">
              <a:solidFill>
                <a:schemeClr val="bg2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>
                <a:defRPr/>
              </a:pPr>
              <a:endParaRPr lang="en-US" sz="2700">
                <a:solidFill>
                  <a:schemeClr val="lt1"/>
                </a:solidFill>
              </a:endParaRPr>
            </a:p>
          </p:txBody>
        </p:sp>
        <p:sp>
          <p:nvSpPr>
            <p:cNvPr id="10" name="Cloud 9"/>
            <p:cNvSpPr>
              <a:spLocks noChangeArrowheads="1"/>
            </p:cNvSpPr>
            <p:nvPr/>
          </p:nvSpPr>
          <p:spPr bwMode="auto">
            <a:xfrm>
              <a:off x="2755669" y="3276600"/>
              <a:ext cx="2089373" cy="1025657"/>
            </a:xfrm>
            <a:custGeom>
              <a:avLst/>
              <a:gdLst>
                <a:gd name="T0" fmla="*/ 2087632 w 43200"/>
                <a:gd name="T1" fmla="*/ 512829 h 43200"/>
                <a:gd name="T2" fmla="*/ 1044687 w 43200"/>
                <a:gd name="T3" fmla="*/ 1024565 h 43200"/>
                <a:gd name="T4" fmla="*/ 6481 w 43200"/>
                <a:gd name="T5" fmla="*/ 512829 h 43200"/>
                <a:gd name="T6" fmla="*/ 1044687 w 43200"/>
                <a:gd name="T7" fmla="*/ 58643 h 43200"/>
                <a:gd name="T8" fmla="*/ 0 60000 65536"/>
                <a:gd name="T9" fmla="*/ 5898240 60000 65536"/>
                <a:gd name="T10" fmla="*/ 11796480 60000 65536"/>
                <a:gd name="T11" fmla="*/ 17694720 60000 65536"/>
                <a:gd name="T12" fmla="*/ 5954 w 43200"/>
                <a:gd name="T13" fmla="*/ 6524 h 43200"/>
                <a:gd name="T14" fmla="*/ 34174 w 43200"/>
                <a:gd name="T15" fmla="*/ 34674 h 432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3200" h="43200">
                  <a:moveTo>
                    <a:pt x="3900" y="14370"/>
                  </a:moveTo>
                  <a:lnTo>
                    <a:pt x="3899" y="14370"/>
                  </a:lnTo>
                  <a:cubicBezTo>
                    <a:pt x="3858" y="13959"/>
                    <a:pt x="3838" y="13545"/>
                    <a:pt x="3838" y="13131"/>
                  </a:cubicBezTo>
                  <a:cubicBezTo>
                    <a:pt x="3838" y="8055"/>
                    <a:pt x="6861" y="3941"/>
                    <a:pt x="10591" y="3941"/>
                  </a:cubicBezTo>
                  <a:cubicBezTo>
                    <a:pt x="11791" y="3941"/>
                    <a:pt x="12969" y="4376"/>
                    <a:pt x="14005" y="5201"/>
                  </a:cubicBezTo>
                  <a:lnTo>
                    <a:pt x="14005" y="5202"/>
                  </a:lnTo>
                  <a:cubicBezTo>
                    <a:pt x="14930" y="2828"/>
                    <a:pt x="16742" y="1344"/>
                    <a:pt x="18715" y="1344"/>
                  </a:cubicBezTo>
                  <a:cubicBezTo>
                    <a:pt x="20114" y="1344"/>
                    <a:pt x="21458" y="2093"/>
                    <a:pt x="22456" y="3431"/>
                  </a:cubicBezTo>
                  <a:lnTo>
                    <a:pt x="22456" y="3432"/>
                  </a:lnTo>
                  <a:cubicBezTo>
                    <a:pt x="23194" y="1415"/>
                    <a:pt x="24707" y="141"/>
                    <a:pt x="26362" y="141"/>
                  </a:cubicBezTo>
                  <a:cubicBezTo>
                    <a:pt x="27723" y="141"/>
                    <a:pt x="29007" y="1006"/>
                    <a:pt x="29832" y="2481"/>
                  </a:cubicBezTo>
                  <a:lnTo>
                    <a:pt x="29832" y="2480"/>
                  </a:lnTo>
                  <a:cubicBezTo>
                    <a:pt x="30755" y="1002"/>
                    <a:pt x="32110" y="150"/>
                    <a:pt x="33538" y="150"/>
                  </a:cubicBezTo>
                  <a:cubicBezTo>
                    <a:pt x="35888" y="150"/>
                    <a:pt x="37901" y="2435"/>
                    <a:pt x="38318" y="5575"/>
                  </a:cubicBezTo>
                  <a:lnTo>
                    <a:pt x="38317" y="5576"/>
                  </a:lnTo>
                  <a:cubicBezTo>
                    <a:pt x="40639" y="6438"/>
                    <a:pt x="42250" y="9313"/>
                    <a:pt x="42250" y="12594"/>
                  </a:cubicBezTo>
                  <a:cubicBezTo>
                    <a:pt x="42250" y="13579"/>
                    <a:pt x="42103" y="14554"/>
                    <a:pt x="41818" y="15460"/>
                  </a:cubicBezTo>
                  <a:lnTo>
                    <a:pt x="41818" y="15459"/>
                  </a:lnTo>
                  <a:cubicBezTo>
                    <a:pt x="42727" y="17070"/>
                    <a:pt x="43220" y="19044"/>
                    <a:pt x="43220" y="21076"/>
                  </a:cubicBezTo>
                  <a:cubicBezTo>
                    <a:pt x="43220" y="25663"/>
                    <a:pt x="40741" y="29553"/>
                    <a:pt x="37404" y="30203"/>
                  </a:cubicBezTo>
                  <a:lnTo>
                    <a:pt x="37403" y="30202"/>
                  </a:lnTo>
                  <a:cubicBezTo>
                    <a:pt x="37378" y="34523"/>
                    <a:pt x="34795" y="38007"/>
                    <a:pt x="31619" y="38007"/>
                  </a:cubicBezTo>
                  <a:cubicBezTo>
                    <a:pt x="30535" y="38007"/>
                    <a:pt x="29474" y="37593"/>
                    <a:pt x="28555" y="36813"/>
                  </a:cubicBezTo>
                  <a:lnTo>
                    <a:pt x="28556" y="36813"/>
                  </a:lnTo>
                  <a:cubicBezTo>
                    <a:pt x="27694" y="40699"/>
                    <a:pt x="25069" y="43358"/>
                    <a:pt x="22094" y="43358"/>
                  </a:cubicBezTo>
                  <a:cubicBezTo>
                    <a:pt x="19839" y="43358"/>
                    <a:pt x="17733" y="41821"/>
                    <a:pt x="16480" y="39263"/>
                  </a:cubicBezTo>
                  <a:lnTo>
                    <a:pt x="16480" y="39264"/>
                  </a:lnTo>
                  <a:cubicBezTo>
                    <a:pt x="15279" y="40250"/>
                    <a:pt x="13904" y="40771"/>
                    <a:pt x="12503" y="40771"/>
                  </a:cubicBezTo>
                  <a:cubicBezTo>
                    <a:pt x="9735" y="40771"/>
                    <a:pt x="7180" y="38748"/>
                    <a:pt x="5804" y="35469"/>
                  </a:cubicBezTo>
                  <a:lnTo>
                    <a:pt x="5803" y="35469"/>
                  </a:lnTo>
                  <a:cubicBezTo>
                    <a:pt x="5635" y="35496"/>
                    <a:pt x="5465" y="35510"/>
                    <a:pt x="5296" y="35510"/>
                  </a:cubicBezTo>
                  <a:cubicBezTo>
                    <a:pt x="2888" y="35510"/>
                    <a:pt x="936" y="32860"/>
                    <a:pt x="936" y="29592"/>
                  </a:cubicBezTo>
                  <a:cubicBezTo>
                    <a:pt x="936" y="28090"/>
                    <a:pt x="1356" y="26644"/>
                    <a:pt x="2112" y="25547"/>
                  </a:cubicBezTo>
                  <a:lnTo>
                    <a:pt x="2113" y="25547"/>
                  </a:lnTo>
                  <a:cubicBezTo>
                    <a:pt x="781" y="24481"/>
                    <a:pt x="-36" y="22528"/>
                    <a:pt x="-36" y="20418"/>
                  </a:cubicBezTo>
                  <a:cubicBezTo>
                    <a:pt x="-36" y="17370"/>
                    <a:pt x="1647" y="14817"/>
                    <a:pt x="3863" y="14504"/>
                  </a:cubicBezTo>
                  <a:close/>
                </a:path>
                <a:path w="43200" h="43200" fill="none">
                  <a:moveTo>
                    <a:pt x="4693" y="26177"/>
                  </a:moveTo>
                  <a:lnTo>
                    <a:pt x="4693" y="26177"/>
                  </a:lnTo>
                  <a:cubicBezTo>
                    <a:pt x="4580" y="26189"/>
                    <a:pt x="4468" y="26195"/>
                    <a:pt x="4356" y="26195"/>
                  </a:cubicBezTo>
                  <a:cubicBezTo>
                    <a:pt x="3584" y="26195"/>
                    <a:pt x="2826" y="25913"/>
                    <a:pt x="2160" y="25379"/>
                  </a:cubicBezTo>
                  <a:moveTo>
                    <a:pt x="6928" y="34899"/>
                  </a:moveTo>
                  <a:lnTo>
                    <a:pt x="6927" y="34898"/>
                  </a:lnTo>
                  <a:cubicBezTo>
                    <a:pt x="6572" y="35091"/>
                    <a:pt x="6200" y="35219"/>
                    <a:pt x="5820" y="35280"/>
                  </a:cubicBezTo>
                  <a:moveTo>
                    <a:pt x="16478" y="39090"/>
                  </a:moveTo>
                  <a:lnTo>
                    <a:pt x="16477" y="39090"/>
                  </a:lnTo>
                  <a:cubicBezTo>
                    <a:pt x="16210" y="38544"/>
                    <a:pt x="15986" y="37960"/>
                    <a:pt x="15809" y="37350"/>
                  </a:cubicBezTo>
                  <a:moveTo>
                    <a:pt x="28827" y="34751"/>
                  </a:moveTo>
                  <a:lnTo>
                    <a:pt x="28826" y="34750"/>
                  </a:lnTo>
                  <a:cubicBezTo>
                    <a:pt x="28787" y="35398"/>
                    <a:pt x="28698" y="36038"/>
                    <a:pt x="28560" y="36660"/>
                  </a:cubicBezTo>
                  <a:moveTo>
                    <a:pt x="34129" y="22954"/>
                  </a:moveTo>
                  <a:lnTo>
                    <a:pt x="34128" y="22954"/>
                  </a:lnTo>
                  <a:cubicBezTo>
                    <a:pt x="36118" y="24271"/>
                    <a:pt x="37381" y="27017"/>
                    <a:pt x="37381" y="30027"/>
                  </a:cubicBezTo>
                  <a:cubicBezTo>
                    <a:pt x="37381" y="30048"/>
                    <a:pt x="37380" y="30069"/>
                    <a:pt x="37380" y="30090"/>
                  </a:cubicBezTo>
                  <a:moveTo>
                    <a:pt x="41798" y="15354"/>
                  </a:moveTo>
                  <a:lnTo>
                    <a:pt x="41798" y="15354"/>
                  </a:lnTo>
                  <a:cubicBezTo>
                    <a:pt x="41473" y="16386"/>
                    <a:pt x="40978" y="17302"/>
                    <a:pt x="40350" y="18030"/>
                  </a:cubicBezTo>
                  <a:moveTo>
                    <a:pt x="38324" y="5426"/>
                  </a:moveTo>
                  <a:lnTo>
                    <a:pt x="38324" y="5425"/>
                  </a:lnTo>
                  <a:cubicBezTo>
                    <a:pt x="38375" y="5811"/>
                    <a:pt x="38401" y="6202"/>
                    <a:pt x="38401" y="6595"/>
                  </a:cubicBezTo>
                  <a:cubicBezTo>
                    <a:pt x="38401" y="6626"/>
                    <a:pt x="38400" y="6658"/>
                    <a:pt x="38400" y="6690"/>
                  </a:cubicBezTo>
                  <a:moveTo>
                    <a:pt x="29078" y="3952"/>
                  </a:moveTo>
                  <a:lnTo>
                    <a:pt x="29078" y="3952"/>
                  </a:lnTo>
                  <a:cubicBezTo>
                    <a:pt x="29266" y="3369"/>
                    <a:pt x="29516" y="2826"/>
                    <a:pt x="29820" y="2340"/>
                  </a:cubicBezTo>
                  <a:moveTo>
                    <a:pt x="22141" y="4720"/>
                  </a:moveTo>
                  <a:lnTo>
                    <a:pt x="22140" y="4719"/>
                  </a:lnTo>
                  <a:cubicBezTo>
                    <a:pt x="22217" y="4238"/>
                    <a:pt x="22338" y="3771"/>
                    <a:pt x="22500" y="3330"/>
                  </a:cubicBezTo>
                  <a:moveTo>
                    <a:pt x="14000" y="5192"/>
                  </a:moveTo>
                  <a:lnTo>
                    <a:pt x="14000" y="5191"/>
                  </a:lnTo>
                  <a:cubicBezTo>
                    <a:pt x="14471" y="5568"/>
                    <a:pt x="14908" y="6020"/>
                    <a:pt x="15299" y="6540"/>
                  </a:cubicBezTo>
                  <a:moveTo>
                    <a:pt x="4127" y="15789"/>
                  </a:moveTo>
                  <a:lnTo>
                    <a:pt x="4127" y="15788"/>
                  </a:lnTo>
                  <a:cubicBezTo>
                    <a:pt x="4024" y="15324"/>
                    <a:pt x="3948" y="14850"/>
                    <a:pt x="3900" y="14369"/>
                  </a:cubicBezTo>
                </a:path>
              </a:pathLst>
            </a:custGeom>
            <a:solidFill>
              <a:schemeClr val="tx1"/>
            </a:solidFill>
            <a:ln w="25400" algn="ctr">
              <a:solidFill>
                <a:schemeClr val="bg2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>
                <a:defRPr/>
              </a:pPr>
              <a:endParaRPr lang="en-US" sz="2700">
                <a:solidFill>
                  <a:schemeClr val="lt1"/>
                </a:solidFill>
              </a:endParaRPr>
            </a:p>
          </p:txBody>
        </p:sp>
      </p:grpSp>
      <p:grpSp>
        <p:nvGrpSpPr>
          <p:cNvPr id="5" name="Group 10"/>
          <p:cNvGrpSpPr>
            <a:grpSpLocks/>
          </p:cNvGrpSpPr>
          <p:nvPr/>
        </p:nvGrpSpPr>
        <p:grpSpPr bwMode="auto">
          <a:xfrm>
            <a:off x="9486900" y="342900"/>
            <a:ext cx="6172200" cy="2628900"/>
            <a:chOff x="4800600" y="228600"/>
            <a:chExt cx="4114800" cy="1752600"/>
          </a:xfrm>
        </p:grpSpPr>
        <p:sp>
          <p:nvSpPr>
            <p:cNvPr id="12" name="Cloud 11"/>
            <p:cNvSpPr>
              <a:spLocks noChangeArrowheads="1"/>
            </p:cNvSpPr>
            <p:nvPr/>
          </p:nvSpPr>
          <p:spPr bwMode="auto">
            <a:xfrm>
              <a:off x="4800600" y="228600"/>
              <a:ext cx="2133600" cy="838200"/>
            </a:xfrm>
            <a:custGeom>
              <a:avLst/>
              <a:gdLst>
                <a:gd name="T0" fmla="*/ 2131822 w 43200"/>
                <a:gd name="T1" fmla="*/ 419100 h 43200"/>
                <a:gd name="T2" fmla="*/ 1066800 w 43200"/>
                <a:gd name="T3" fmla="*/ 837307 h 43200"/>
                <a:gd name="T4" fmla="*/ 6618 w 43200"/>
                <a:gd name="T5" fmla="*/ 419100 h 43200"/>
                <a:gd name="T6" fmla="*/ 1066800 w 43200"/>
                <a:gd name="T7" fmla="*/ 47925 h 43200"/>
                <a:gd name="T8" fmla="*/ 0 60000 65536"/>
                <a:gd name="T9" fmla="*/ 5898240 60000 65536"/>
                <a:gd name="T10" fmla="*/ 11796480 60000 65536"/>
                <a:gd name="T11" fmla="*/ 17694720 60000 65536"/>
                <a:gd name="T12" fmla="*/ 5954 w 43200"/>
                <a:gd name="T13" fmla="*/ 6524 h 43200"/>
                <a:gd name="T14" fmla="*/ 34174 w 43200"/>
                <a:gd name="T15" fmla="*/ 34674 h 432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3200" h="43200">
                  <a:moveTo>
                    <a:pt x="3900" y="14370"/>
                  </a:moveTo>
                  <a:lnTo>
                    <a:pt x="3899" y="14370"/>
                  </a:lnTo>
                  <a:cubicBezTo>
                    <a:pt x="3858" y="13959"/>
                    <a:pt x="3838" y="13545"/>
                    <a:pt x="3838" y="13131"/>
                  </a:cubicBezTo>
                  <a:cubicBezTo>
                    <a:pt x="3838" y="8055"/>
                    <a:pt x="6861" y="3941"/>
                    <a:pt x="10591" y="3941"/>
                  </a:cubicBezTo>
                  <a:cubicBezTo>
                    <a:pt x="11791" y="3941"/>
                    <a:pt x="12969" y="4376"/>
                    <a:pt x="14005" y="5201"/>
                  </a:cubicBezTo>
                  <a:lnTo>
                    <a:pt x="14005" y="5202"/>
                  </a:lnTo>
                  <a:cubicBezTo>
                    <a:pt x="14930" y="2828"/>
                    <a:pt x="16742" y="1344"/>
                    <a:pt x="18715" y="1344"/>
                  </a:cubicBezTo>
                  <a:cubicBezTo>
                    <a:pt x="20114" y="1344"/>
                    <a:pt x="21458" y="2093"/>
                    <a:pt x="22456" y="3431"/>
                  </a:cubicBezTo>
                  <a:lnTo>
                    <a:pt x="22456" y="3432"/>
                  </a:lnTo>
                  <a:cubicBezTo>
                    <a:pt x="23194" y="1415"/>
                    <a:pt x="24707" y="141"/>
                    <a:pt x="26362" y="141"/>
                  </a:cubicBezTo>
                  <a:cubicBezTo>
                    <a:pt x="27723" y="141"/>
                    <a:pt x="29007" y="1006"/>
                    <a:pt x="29832" y="2481"/>
                  </a:cubicBezTo>
                  <a:lnTo>
                    <a:pt x="29832" y="2480"/>
                  </a:lnTo>
                  <a:cubicBezTo>
                    <a:pt x="30755" y="1002"/>
                    <a:pt x="32110" y="150"/>
                    <a:pt x="33538" y="150"/>
                  </a:cubicBezTo>
                  <a:cubicBezTo>
                    <a:pt x="35888" y="150"/>
                    <a:pt x="37901" y="2435"/>
                    <a:pt x="38318" y="5575"/>
                  </a:cubicBezTo>
                  <a:lnTo>
                    <a:pt x="38317" y="5576"/>
                  </a:lnTo>
                  <a:cubicBezTo>
                    <a:pt x="40639" y="6438"/>
                    <a:pt x="42250" y="9313"/>
                    <a:pt x="42250" y="12594"/>
                  </a:cubicBezTo>
                  <a:cubicBezTo>
                    <a:pt x="42250" y="13579"/>
                    <a:pt x="42103" y="14554"/>
                    <a:pt x="41818" y="15460"/>
                  </a:cubicBezTo>
                  <a:lnTo>
                    <a:pt x="41818" y="15459"/>
                  </a:lnTo>
                  <a:cubicBezTo>
                    <a:pt x="42727" y="17070"/>
                    <a:pt x="43220" y="19044"/>
                    <a:pt x="43220" y="21076"/>
                  </a:cubicBezTo>
                  <a:cubicBezTo>
                    <a:pt x="43220" y="25663"/>
                    <a:pt x="40741" y="29553"/>
                    <a:pt x="37404" y="30203"/>
                  </a:cubicBezTo>
                  <a:lnTo>
                    <a:pt x="37403" y="30202"/>
                  </a:lnTo>
                  <a:cubicBezTo>
                    <a:pt x="37378" y="34523"/>
                    <a:pt x="34795" y="38007"/>
                    <a:pt x="31619" y="38007"/>
                  </a:cubicBezTo>
                  <a:cubicBezTo>
                    <a:pt x="30535" y="38007"/>
                    <a:pt x="29474" y="37593"/>
                    <a:pt x="28555" y="36813"/>
                  </a:cubicBezTo>
                  <a:lnTo>
                    <a:pt x="28556" y="36813"/>
                  </a:lnTo>
                  <a:cubicBezTo>
                    <a:pt x="27694" y="40699"/>
                    <a:pt x="25069" y="43358"/>
                    <a:pt x="22094" y="43358"/>
                  </a:cubicBezTo>
                  <a:cubicBezTo>
                    <a:pt x="19839" y="43358"/>
                    <a:pt x="17733" y="41821"/>
                    <a:pt x="16480" y="39263"/>
                  </a:cubicBezTo>
                  <a:lnTo>
                    <a:pt x="16480" y="39264"/>
                  </a:lnTo>
                  <a:cubicBezTo>
                    <a:pt x="15279" y="40250"/>
                    <a:pt x="13904" y="40771"/>
                    <a:pt x="12503" y="40771"/>
                  </a:cubicBezTo>
                  <a:cubicBezTo>
                    <a:pt x="9735" y="40771"/>
                    <a:pt x="7180" y="38748"/>
                    <a:pt x="5804" y="35469"/>
                  </a:cubicBezTo>
                  <a:lnTo>
                    <a:pt x="5803" y="35469"/>
                  </a:lnTo>
                  <a:cubicBezTo>
                    <a:pt x="5635" y="35496"/>
                    <a:pt x="5465" y="35510"/>
                    <a:pt x="5296" y="35510"/>
                  </a:cubicBezTo>
                  <a:cubicBezTo>
                    <a:pt x="2888" y="35510"/>
                    <a:pt x="936" y="32860"/>
                    <a:pt x="936" y="29592"/>
                  </a:cubicBezTo>
                  <a:cubicBezTo>
                    <a:pt x="936" y="28090"/>
                    <a:pt x="1356" y="26644"/>
                    <a:pt x="2112" y="25547"/>
                  </a:cubicBezTo>
                  <a:lnTo>
                    <a:pt x="2113" y="25547"/>
                  </a:lnTo>
                  <a:cubicBezTo>
                    <a:pt x="781" y="24481"/>
                    <a:pt x="-36" y="22528"/>
                    <a:pt x="-36" y="20418"/>
                  </a:cubicBezTo>
                  <a:cubicBezTo>
                    <a:pt x="-36" y="17370"/>
                    <a:pt x="1647" y="14817"/>
                    <a:pt x="3863" y="14504"/>
                  </a:cubicBezTo>
                  <a:close/>
                </a:path>
                <a:path w="43200" h="43200" fill="none">
                  <a:moveTo>
                    <a:pt x="4693" y="26177"/>
                  </a:moveTo>
                  <a:lnTo>
                    <a:pt x="4693" y="26177"/>
                  </a:lnTo>
                  <a:cubicBezTo>
                    <a:pt x="4580" y="26189"/>
                    <a:pt x="4468" y="26195"/>
                    <a:pt x="4356" y="26195"/>
                  </a:cubicBezTo>
                  <a:cubicBezTo>
                    <a:pt x="3584" y="26195"/>
                    <a:pt x="2826" y="25913"/>
                    <a:pt x="2160" y="25379"/>
                  </a:cubicBezTo>
                  <a:moveTo>
                    <a:pt x="6928" y="34899"/>
                  </a:moveTo>
                  <a:lnTo>
                    <a:pt x="6927" y="34898"/>
                  </a:lnTo>
                  <a:cubicBezTo>
                    <a:pt x="6572" y="35091"/>
                    <a:pt x="6200" y="35219"/>
                    <a:pt x="5820" y="35280"/>
                  </a:cubicBezTo>
                  <a:moveTo>
                    <a:pt x="16478" y="39090"/>
                  </a:moveTo>
                  <a:lnTo>
                    <a:pt x="16477" y="39090"/>
                  </a:lnTo>
                  <a:cubicBezTo>
                    <a:pt x="16210" y="38544"/>
                    <a:pt x="15986" y="37960"/>
                    <a:pt x="15809" y="37350"/>
                  </a:cubicBezTo>
                  <a:moveTo>
                    <a:pt x="28827" y="34751"/>
                  </a:moveTo>
                  <a:lnTo>
                    <a:pt x="28826" y="34750"/>
                  </a:lnTo>
                  <a:cubicBezTo>
                    <a:pt x="28787" y="35398"/>
                    <a:pt x="28698" y="36038"/>
                    <a:pt x="28560" y="36660"/>
                  </a:cubicBezTo>
                  <a:moveTo>
                    <a:pt x="34129" y="22954"/>
                  </a:moveTo>
                  <a:lnTo>
                    <a:pt x="34128" y="22954"/>
                  </a:lnTo>
                  <a:cubicBezTo>
                    <a:pt x="36118" y="24271"/>
                    <a:pt x="37381" y="27017"/>
                    <a:pt x="37381" y="30027"/>
                  </a:cubicBezTo>
                  <a:cubicBezTo>
                    <a:pt x="37381" y="30048"/>
                    <a:pt x="37380" y="30069"/>
                    <a:pt x="37380" y="30090"/>
                  </a:cubicBezTo>
                  <a:moveTo>
                    <a:pt x="41798" y="15354"/>
                  </a:moveTo>
                  <a:lnTo>
                    <a:pt x="41798" y="15354"/>
                  </a:lnTo>
                  <a:cubicBezTo>
                    <a:pt x="41473" y="16386"/>
                    <a:pt x="40978" y="17302"/>
                    <a:pt x="40350" y="18030"/>
                  </a:cubicBezTo>
                  <a:moveTo>
                    <a:pt x="38324" y="5426"/>
                  </a:moveTo>
                  <a:lnTo>
                    <a:pt x="38324" y="5425"/>
                  </a:lnTo>
                  <a:cubicBezTo>
                    <a:pt x="38375" y="5811"/>
                    <a:pt x="38401" y="6202"/>
                    <a:pt x="38401" y="6595"/>
                  </a:cubicBezTo>
                  <a:cubicBezTo>
                    <a:pt x="38401" y="6626"/>
                    <a:pt x="38400" y="6658"/>
                    <a:pt x="38400" y="6690"/>
                  </a:cubicBezTo>
                  <a:moveTo>
                    <a:pt x="29078" y="3952"/>
                  </a:moveTo>
                  <a:lnTo>
                    <a:pt x="29078" y="3952"/>
                  </a:lnTo>
                  <a:cubicBezTo>
                    <a:pt x="29266" y="3369"/>
                    <a:pt x="29516" y="2826"/>
                    <a:pt x="29820" y="2340"/>
                  </a:cubicBezTo>
                  <a:moveTo>
                    <a:pt x="22141" y="4720"/>
                  </a:moveTo>
                  <a:lnTo>
                    <a:pt x="22140" y="4719"/>
                  </a:lnTo>
                  <a:cubicBezTo>
                    <a:pt x="22217" y="4238"/>
                    <a:pt x="22338" y="3771"/>
                    <a:pt x="22500" y="3330"/>
                  </a:cubicBezTo>
                  <a:moveTo>
                    <a:pt x="14000" y="5192"/>
                  </a:moveTo>
                  <a:lnTo>
                    <a:pt x="14000" y="5191"/>
                  </a:lnTo>
                  <a:cubicBezTo>
                    <a:pt x="14471" y="5568"/>
                    <a:pt x="14908" y="6020"/>
                    <a:pt x="15299" y="6540"/>
                  </a:cubicBezTo>
                  <a:moveTo>
                    <a:pt x="4127" y="15789"/>
                  </a:moveTo>
                  <a:lnTo>
                    <a:pt x="4127" y="15788"/>
                  </a:lnTo>
                  <a:cubicBezTo>
                    <a:pt x="4024" y="15324"/>
                    <a:pt x="3948" y="14850"/>
                    <a:pt x="3900" y="14369"/>
                  </a:cubicBezTo>
                </a:path>
              </a:pathLst>
            </a:custGeom>
            <a:solidFill>
              <a:schemeClr val="tx1"/>
            </a:solidFill>
            <a:ln w="25400" algn="ctr">
              <a:solidFill>
                <a:schemeClr val="bg2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>
                <a:defRPr/>
              </a:pPr>
              <a:endParaRPr lang="en-US" sz="2700">
                <a:solidFill>
                  <a:schemeClr val="lt1"/>
                </a:solidFill>
              </a:endParaRPr>
            </a:p>
          </p:txBody>
        </p:sp>
        <p:sp>
          <p:nvSpPr>
            <p:cNvPr id="13" name="Cloud 12"/>
            <p:cNvSpPr>
              <a:spLocks noChangeArrowheads="1"/>
            </p:cNvSpPr>
            <p:nvPr/>
          </p:nvSpPr>
          <p:spPr bwMode="auto">
            <a:xfrm>
              <a:off x="6781800" y="1143000"/>
              <a:ext cx="2133600" cy="838200"/>
            </a:xfrm>
            <a:custGeom>
              <a:avLst/>
              <a:gdLst>
                <a:gd name="T0" fmla="*/ 2131822 w 43200"/>
                <a:gd name="T1" fmla="*/ 419100 h 43200"/>
                <a:gd name="T2" fmla="*/ 1066800 w 43200"/>
                <a:gd name="T3" fmla="*/ 837307 h 43200"/>
                <a:gd name="T4" fmla="*/ 6618 w 43200"/>
                <a:gd name="T5" fmla="*/ 419100 h 43200"/>
                <a:gd name="T6" fmla="*/ 1066800 w 43200"/>
                <a:gd name="T7" fmla="*/ 47925 h 43200"/>
                <a:gd name="T8" fmla="*/ 0 60000 65536"/>
                <a:gd name="T9" fmla="*/ 5898240 60000 65536"/>
                <a:gd name="T10" fmla="*/ 11796480 60000 65536"/>
                <a:gd name="T11" fmla="*/ 17694720 60000 65536"/>
                <a:gd name="T12" fmla="*/ 5954 w 43200"/>
                <a:gd name="T13" fmla="*/ 6524 h 43200"/>
                <a:gd name="T14" fmla="*/ 34174 w 43200"/>
                <a:gd name="T15" fmla="*/ 34674 h 432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3200" h="43200">
                  <a:moveTo>
                    <a:pt x="3900" y="14370"/>
                  </a:moveTo>
                  <a:lnTo>
                    <a:pt x="3899" y="14370"/>
                  </a:lnTo>
                  <a:cubicBezTo>
                    <a:pt x="3858" y="13959"/>
                    <a:pt x="3838" y="13545"/>
                    <a:pt x="3838" y="13131"/>
                  </a:cubicBezTo>
                  <a:cubicBezTo>
                    <a:pt x="3838" y="8055"/>
                    <a:pt x="6861" y="3941"/>
                    <a:pt x="10591" y="3941"/>
                  </a:cubicBezTo>
                  <a:cubicBezTo>
                    <a:pt x="11791" y="3941"/>
                    <a:pt x="12969" y="4376"/>
                    <a:pt x="14005" y="5201"/>
                  </a:cubicBezTo>
                  <a:lnTo>
                    <a:pt x="14005" y="5202"/>
                  </a:lnTo>
                  <a:cubicBezTo>
                    <a:pt x="14930" y="2828"/>
                    <a:pt x="16742" y="1344"/>
                    <a:pt x="18715" y="1344"/>
                  </a:cubicBezTo>
                  <a:cubicBezTo>
                    <a:pt x="20114" y="1344"/>
                    <a:pt x="21458" y="2093"/>
                    <a:pt x="22456" y="3431"/>
                  </a:cubicBezTo>
                  <a:lnTo>
                    <a:pt x="22456" y="3432"/>
                  </a:lnTo>
                  <a:cubicBezTo>
                    <a:pt x="23194" y="1415"/>
                    <a:pt x="24707" y="141"/>
                    <a:pt x="26362" y="141"/>
                  </a:cubicBezTo>
                  <a:cubicBezTo>
                    <a:pt x="27723" y="141"/>
                    <a:pt x="29007" y="1006"/>
                    <a:pt x="29832" y="2481"/>
                  </a:cubicBezTo>
                  <a:lnTo>
                    <a:pt x="29832" y="2480"/>
                  </a:lnTo>
                  <a:cubicBezTo>
                    <a:pt x="30755" y="1002"/>
                    <a:pt x="32110" y="150"/>
                    <a:pt x="33538" y="150"/>
                  </a:cubicBezTo>
                  <a:cubicBezTo>
                    <a:pt x="35888" y="150"/>
                    <a:pt x="37901" y="2435"/>
                    <a:pt x="38318" y="5575"/>
                  </a:cubicBezTo>
                  <a:lnTo>
                    <a:pt x="38317" y="5576"/>
                  </a:lnTo>
                  <a:cubicBezTo>
                    <a:pt x="40639" y="6438"/>
                    <a:pt x="42250" y="9313"/>
                    <a:pt x="42250" y="12594"/>
                  </a:cubicBezTo>
                  <a:cubicBezTo>
                    <a:pt x="42250" y="13579"/>
                    <a:pt x="42103" y="14554"/>
                    <a:pt x="41818" y="15460"/>
                  </a:cubicBezTo>
                  <a:lnTo>
                    <a:pt x="41818" y="15459"/>
                  </a:lnTo>
                  <a:cubicBezTo>
                    <a:pt x="42727" y="17070"/>
                    <a:pt x="43220" y="19044"/>
                    <a:pt x="43220" y="21076"/>
                  </a:cubicBezTo>
                  <a:cubicBezTo>
                    <a:pt x="43220" y="25663"/>
                    <a:pt x="40741" y="29553"/>
                    <a:pt x="37404" y="30203"/>
                  </a:cubicBezTo>
                  <a:lnTo>
                    <a:pt x="37403" y="30202"/>
                  </a:lnTo>
                  <a:cubicBezTo>
                    <a:pt x="37378" y="34523"/>
                    <a:pt x="34795" y="38007"/>
                    <a:pt x="31619" y="38007"/>
                  </a:cubicBezTo>
                  <a:cubicBezTo>
                    <a:pt x="30535" y="38007"/>
                    <a:pt x="29474" y="37593"/>
                    <a:pt x="28555" y="36813"/>
                  </a:cubicBezTo>
                  <a:lnTo>
                    <a:pt x="28556" y="36813"/>
                  </a:lnTo>
                  <a:cubicBezTo>
                    <a:pt x="27694" y="40699"/>
                    <a:pt x="25069" y="43358"/>
                    <a:pt x="22094" y="43358"/>
                  </a:cubicBezTo>
                  <a:cubicBezTo>
                    <a:pt x="19839" y="43358"/>
                    <a:pt x="17733" y="41821"/>
                    <a:pt x="16480" y="39263"/>
                  </a:cubicBezTo>
                  <a:lnTo>
                    <a:pt x="16480" y="39264"/>
                  </a:lnTo>
                  <a:cubicBezTo>
                    <a:pt x="15279" y="40250"/>
                    <a:pt x="13904" y="40771"/>
                    <a:pt x="12503" y="40771"/>
                  </a:cubicBezTo>
                  <a:cubicBezTo>
                    <a:pt x="9735" y="40771"/>
                    <a:pt x="7180" y="38748"/>
                    <a:pt x="5804" y="35469"/>
                  </a:cubicBezTo>
                  <a:lnTo>
                    <a:pt x="5803" y="35469"/>
                  </a:lnTo>
                  <a:cubicBezTo>
                    <a:pt x="5635" y="35496"/>
                    <a:pt x="5465" y="35510"/>
                    <a:pt x="5296" y="35510"/>
                  </a:cubicBezTo>
                  <a:cubicBezTo>
                    <a:pt x="2888" y="35510"/>
                    <a:pt x="936" y="32860"/>
                    <a:pt x="936" y="29592"/>
                  </a:cubicBezTo>
                  <a:cubicBezTo>
                    <a:pt x="936" y="28090"/>
                    <a:pt x="1356" y="26644"/>
                    <a:pt x="2112" y="25547"/>
                  </a:cubicBezTo>
                  <a:lnTo>
                    <a:pt x="2113" y="25547"/>
                  </a:lnTo>
                  <a:cubicBezTo>
                    <a:pt x="781" y="24481"/>
                    <a:pt x="-36" y="22528"/>
                    <a:pt x="-36" y="20418"/>
                  </a:cubicBezTo>
                  <a:cubicBezTo>
                    <a:pt x="-36" y="17370"/>
                    <a:pt x="1647" y="14817"/>
                    <a:pt x="3863" y="14504"/>
                  </a:cubicBezTo>
                  <a:close/>
                </a:path>
                <a:path w="43200" h="43200" fill="none">
                  <a:moveTo>
                    <a:pt x="4693" y="26177"/>
                  </a:moveTo>
                  <a:lnTo>
                    <a:pt x="4693" y="26177"/>
                  </a:lnTo>
                  <a:cubicBezTo>
                    <a:pt x="4580" y="26189"/>
                    <a:pt x="4468" y="26195"/>
                    <a:pt x="4356" y="26195"/>
                  </a:cubicBezTo>
                  <a:cubicBezTo>
                    <a:pt x="3584" y="26195"/>
                    <a:pt x="2826" y="25913"/>
                    <a:pt x="2160" y="25379"/>
                  </a:cubicBezTo>
                  <a:moveTo>
                    <a:pt x="6928" y="34899"/>
                  </a:moveTo>
                  <a:lnTo>
                    <a:pt x="6927" y="34898"/>
                  </a:lnTo>
                  <a:cubicBezTo>
                    <a:pt x="6572" y="35091"/>
                    <a:pt x="6200" y="35219"/>
                    <a:pt x="5820" y="35280"/>
                  </a:cubicBezTo>
                  <a:moveTo>
                    <a:pt x="16478" y="39090"/>
                  </a:moveTo>
                  <a:lnTo>
                    <a:pt x="16477" y="39090"/>
                  </a:lnTo>
                  <a:cubicBezTo>
                    <a:pt x="16210" y="38544"/>
                    <a:pt x="15986" y="37960"/>
                    <a:pt x="15809" y="37350"/>
                  </a:cubicBezTo>
                  <a:moveTo>
                    <a:pt x="28827" y="34751"/>
                  </a:moveTo>
                  <a:lnTo>
                    <a:pt x="28826" y="34750"/>
                  </a:lnTo>
                  <a:cubicBezTo>
                    <a:pt x="28787" y="35398"/>
                    <a:pt x="28698" y="36038"/>
                    <a:pt x="28560" y="36660"/>
                  </a:cubicBezTo>
                  <a:moveTo>
                    <a:pt x="34129" y="22954"/>
                  </a:moveTo>
                  <a:lnTo>
                    <a:pt x="34128" y="22954"/>
                  </a:lnTo>
                  <a:cubicBezTo>
                    <a:pt x="36118" y="24271"/>
                    <a:pt x="37381" y="27017"/>
                    <a:pt x="37381" y="30027"/>
                  </a:cubicBezTo>
                  <a:cubicBezTo>
                    <a:pt x="37381" y="30048"/>
                    <a:pt x="37380" y="30069"/>
                    <a:pt x="37380" y="30090"/>
                  </a:cubicBezTo>
                  <a:moveTo>
                    <a:pt x="41798" y="15354"/>
                  </a:moveTo>
                  <a:lnTo>
                    <a:pt x="41798" y="15354"/>
                  </a:lnTo>
                  <a:cubicBezTo>
                    <a:pt x="41473" y="16386"/>
                    <a:pt x="40978" y="17302"/>
                    <a:pt x="40350" y="18030"/>
                  </a:cubicBezTo>
                  <a:moveTo>
                    <a:pt x="38324" y="5426"/>
                  </a:moveTo>
                  <a:lnTo>
                    <a:pt x="38324" y="5425"/>
                  </a:lnTo>
                  <a:cubicBezTo>
                    <a:pt x="38375" y="5811"/>
                    <a:pt x="38401" y="6202"/>
                    <a:pt x="38401" y="6595"/>
                  </a:cubicBezTo>
                  <a:cubicBezTo>
                    <a:pt x="38401" y="6626"/>
                    <a:pt x="38400" y="6658"/>
                    <a:pt x="38400" y="6690"/>
                  </a:cubicBezTo>
                  <a:moveTo>
                    <a:pt x="29078" y="3952"/>
                  </a:moveTo>
                  <a:lnTo>
                    <a:pt x="29078" y="3952"/>
                  </a:lnTo>
                  <a:cubicBezTo>
                    <a:pt x="29266" y="3369"/>
                    <a:pt x="29516" y="2826"/>
                    <a:pt x="29820" y="2340"/>
                  </a:cubicBezTo>
                  <a:moveTo>
                    <a:pt x="22141" y="4720"/>
                  </a:moveTo>
                  <a:lnTo>
                    <a:pt x="22140" y="4719"/>
                  </a:lnTo>
                  <a:cubicBezTo>
                    <a:pt x="22217" y="4238"/>
                    <a:pt x="22338" y="3771"/>
                    <a:pt x="22500" y="3330"/>
                  </a:cubicBezTo>
                  <a:moveTo>
                    <a:pt x="14000" y="5192"/>
                  </a:moveTo>
                  <a:lnTo>
                    <a:pt x="14000" y="5191"/>
                  </a:lnTo>
                  <a:cubicBezTo>
                    <a:pt x="14471" y="5568"/>
                    <a:pt x="14908" y="6020"/>
                    <a:pt x="15299" y="6540"/>
                  </a:cubicBezTo>
                  <a:moveTo>
                    <a:pt x="4127" y="15789"/>
                  </a:moveTo>
                  <a:lnTo>
                    <a:pt x="4127" y="15788"/>
                  </a:lnTo>
                  <a:cubicBezTo>
                    <a:pt x="4024" y="15324"/>
                    <a:pt x="3948" y="14850"/>
                    <a:pt x="3900" y="14369"/>
                  </a:cubicBezTo>
                </a:path>
              </a:pathLst>
            </a:custGeom>
            <a:solidFill>
              <a:schemeClr val="tx1"/>
            </a:solidFill>
            <a:ln w="25400" algn="ctr">
              <a:solidFill>
                <a:schemeClr val="bg2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>
                <a:defRPr/>
              </a:pPr>
              <a:endParaRPr lang="en-US" sz="2700">
                <a:solidFill>
                  <a:schemeClr val="lt1"/>
                </a:solidFill>
              </a:endParaRPr>
            </a:p>
          </p:txBody>
        </p:sp>
      </p:grpSp>
      <p:pic>
        <p:nvPicPr>
          <p:cNvPr id="16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9302" y="571500"/>
            <a:ext cx="242888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6102" y="2057400"/>
            <a:ext cx="242888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2415" y="685800"/>
            <a:ext cx="242888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3702" y="1143000"/>
            <a:ext cx="242888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3502" y="1714500"/>
            <a:ext cx="242888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2702" y="800100"/>
            <a:ext cx="242888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2" y="2857500"/>
            <a:ext cx="242888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7102" y="685800"/>
            <a:ext cx="338138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73202" y="1943100"/>
            <a:ext cx="242888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01502" y="685800"/>
            <a:ext cx="242888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30202" y="1943100"/>
            <a:ext cx="338138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44702" y="2057400"/>
            <a:ext cx="338138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2" y="2286000"/>
            <a:ext cx="242888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2" descr="C:\Users\ADMIN\Desktop\14112011.jpg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3858">
            <a:off x="3824290" y="1685925"/>
            <a:ext cx="795338" cy="101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59" name="Picture 27" descr="621513ozlobi1j4w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793">
            <a:off x="7429502" y="1828800"/>
            <a:ext cx="216932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660" name="Picture 28" descr="621513ozlobi1j4w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793">
            <a:off x="3086102" y="342900"/>
            <a:ext cx="2197895" cy="388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661" name="Picture 29" descr="621513ozlobi1j4w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793">
            <a:off x="10515602" y="1143000"/>
            <a:ext cx="2652713" cy="4686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662" name="Picture 30" descr="621513ozlobi1j4w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793">
            <a:off x="5486400" y="1869282"/>
            <a:ext cx="1400175" cy="2474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663" name="Picture 31" descr="621513ozlobi1j4w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793">
            <a:off x="7086602" y="3429000"/>
            <a:ext cx="3169445" cy="560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664" name="Picture 32" descr="621513ozlobi1j4w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793">
            <a:off x="12115802" y="3429000"/>
            <a:ext cx="2652713" cy="4686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665" name="Picture 33" descr="621513ozlobi1j4w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793">
            <a:off x="9829802" y="3886200"/>
            <a:ext cx="3169445" cy="560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666" name="Picture 34" descr="621513ozlobi1j4w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793">
            <a:off x="3657602" y="4000500"/>
            <a:ext cx="3169445" cy="560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667" name="Picture 35" descr="621513ozlobi1j4w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793">
            <a:off x="5715002" y="2057400"/>
            <a:ext cx="2197895" cy="388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668" name="Picture 36" descr="621513ozlobi1j4w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793">
            <a:off x="4114802" y="1600200"/>
            <a:ext cx="2197895" cy="388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669" name="Picture 37" descr="621513ozlobi1j4w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793">
            <a:off x="12344402" y="5372100"/>
            <a:ext cx="2197895" cy="388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670" name="Picture 38" descr="621513ozlobi1j4w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793">
            <a:off x="13258802" y="5486400"/>
            <a:ext cx="2197895" cy="388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568892" y="9200298"/>
            <a:ext cx="9211176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Chúng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nhau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ào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ào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tuôn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xuống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đất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...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Cơn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giông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bắt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đầu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3000" dirty="0">
              <a:solidFill>
                <a:schemeClr val="bg1"/>
              </a:solidFill>
            </a:endParaRPr>
          </a:p>
        </p:txBody>
      </p:sp>
      <p:pic>
        <p:nvPicPr>
          <p:cNvPr id="3" name="y2mate (mp3cut.net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6473259" y="8980036"/>
            <a:ext cx="731045" cy="731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550830"/>
      </p:ext>
    </p:extLst>
  </p:cSld>
  <p:clrMapOvr>
    <a:masterClrMapping/>
  </p:clrMapOvr>
  <p:transition advTm="595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11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9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0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" dur="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9" dur="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0" dur="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2" presetClass="exit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2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2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" presetClass="exit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" presetClass="exit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2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2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2" presetClass="exit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2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2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2" presetClass="exit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4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2" presetClass="exit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" presetClass="exit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2" dur="3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3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" presetClass="exit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6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2" presetClass="exit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0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" presetClass="exit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4" dur="3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3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2" presetClass="exit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8" dur="3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3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" presetClass="exit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2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" presetClass="exit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2" presetClass="exit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0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2000"/>
                                        <p:tgtEl>
                                          <p:spTgt spid="696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2000"/>
                                        <p:tgtEl>
                                          <p:spTgt spid="696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2000"/>
                                        <p:tgtEl>
                                          <p:spTgt spid="696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2000"/>
                                        <p:tgtEl>
                                          <p:spTgt spid="696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2000"/>
                                        <p:tgtEl>
                                          <p:spTgt spid="696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2000"/>
                                        <p:tgtEl>
                                          <p:spTgt spid="696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2000"/>
                                        <p:tgtEl>
                                          <p:spTgt spid="696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2000"/>
                                        <p:tgtEl>
                                          <p:spTgt spid="696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2000"/>
                                        <p:tgtEl>
                                          <p:spTgt spid="696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2000"/>
                                        <p:tgtEl>
                                          <p:spTgt spid="696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2000"/>
                                        <p:tgtEl>
                                          <p:spTgt spid="696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2000"/>
                                        <p:tgtEl>
                                          <p:spTgt spid="696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8" objId="3"/>
        <p14:stopEvt time="5950" objId="3"/>
      </p14:showEvt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967" t="-13961" r="-4385" b="-14456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525999" y="693190"/>
            <a:ext cx="15917348" cy="9117517"/>
            <a:chOff x="0" y="0"/>
            <a:chExt cx="3764577" cy="215636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764577" cy="2156364"/>
            </a:xfrm>
            <a:custGeom>
              <a:avLst/>
              <a:gdLst/>
              <a:ahLst/>
              <a:cxnLst/>
              <a:rect l="l" t="t" r="r" b="b"/>
              <a:pathLst>
                <a:path w="3764577" h="2156364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31558"/>
                  </a:lnTo>
                  <a:cubicBezTo>
                    <a:pt x="3764577" y="2145258"/>
                    <a:pt x="3753471" y="2156364"/>
                    <a:pt x="3739771" y="2156364"/>
                  </a:cubicBezTo>
                  <a:lnTo>
                    <a:pt x="24806" y="2156364"/>
                  </a:lnTo>
                  <a:cubicBezTo>
                    <a:pt x="18227" y="2156364"/>
                    <a:pt x="11917" y="2153751"/>
                    <a:pt x="7265" y="2149098"/>
                  </a:cubicBezTo>
                  <a:cubicBezTo>
                    <a:pt x="2613" y="2144447"/>
                    <a:pt x="0" y="2138137"/>
                    <a:pt x="0" y="2131558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182C45">
                <a:alpha val="25882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3764577" cy="21944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525999" y="561269"/>
            <a:ext cx="15917348" cy="9164462"/>
            <a:chOff x="0" y="0"/>
            <a:chExt cx="3764577" cy="216746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764577" cy="2167467"/>
            </a:xfrm>
            <a:custGeom>
              <a:avLst/>
              <a:gdLst/>
              <a:ahLst/>
              <a:cxnLst/>
              <a:rect l="l" t="t" r="r" b="b"/>
              <a:pathLst>
                <a:path w="3764577" h="2167467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42661"/>
                  </a:lnTo>
                  <a:cubicBezTo>
                    <a:pt x="3764577" y="2156361"/>
                    <a:pt x="3753471" y="2167467"/>
                    <a:pt x="3739771" y="2167467"/>
                  </a:cubicBezTo>
                  <a:lnTo>
                    <a:pt x="24806" y="2167467"/>
                  </a:lnTo>
                  <a:cubicBezTo>
                    <a:pt x="18227" y="2167467"/>
                    <a:pt x="11917" y="2164853"/>
                    <a:pt x="7265" y="2160201"/>
                  </a:cubicBezTo>
                  <a:cubicBezTo>
                    <a:pt x="2613" y="2155549"/>
                    <a:pt x="0" y="2149240"/>
                    <a:pt x="0" y="2142661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B1CFEC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3764577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 rot="-5400000">
            <a:off x="16362525" y="995060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5400000">
            <a:off x="16362525" y="2238313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5400000">
            <a:off x="16362525" y="3482369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-5400000">
            <a:off x="16362525" y="4726425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5400000">
            <a:off x="16362525" y="7211502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-5400000">
            <a:off x="16362525" y="889101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-5400000">
            <a:off x="16362525" y="2136949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-5400000">
            <a:off x="16362525" y="3381989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-5400000">
            <a:off x="16362525" y="4626045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-5400000">
            <a:off x="16362525" y="7114157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grpSp>
        <p:nvGrpSpPr>
          <p:cNvPr id="19" name="Group 19"/>
          <p:cNvGrpSpPr/>
          <p:nvPr/>
        </p:nvGrpSpPr>
        <p:grpSpPr>
          <a:xfrm>
            <a:off x="1185326" y="561269"/>
            <a:ext cx="15917348" cy="9164462"/>
            <a:chOff x="0" y="0"/>
            <a:chExt cx="3764577" cy="2167467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3764577" cy="2167467"/>
            </a:xfrm>
            <a:custGeom>
              <a:avLst/>
              <a:gdLst/>
              <a:ahLst/>
              <a:cxnLst/>
              <a:rect l="l" t="t" r="r" b="b"/>
              <a:pathLst>
                <a:path w="3764577" h="2167467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42661"/>
                  </a:lnTo>
                  <a:cubicBezTo>
                    <a:pt x="3764577" y="2156361"/>
                    <a:pt x="3753471" y="2167467"/>
                    <a:pt x="3739771" y="2167467"/>
                  </a:cubicBezTo>
                  <a:lnTo>
                    <a:pt x="24806" y="2167467"/>
                  </a:lnTo>
                  <a:cubicBezTo>
                    <a:pt x="18227" y="2167467"/>
                    <a:pt x="11917" y="2164853"/>
                    <a:pt x="7265" y="2160201"/>
                  </a:cubicBezTo>
                  <a:cubicBezTo>
                    <a:pt x="2613" y="2155549"/>
                    <a:pt x="0" y="2149240"/>
                    <a:pt x="0" y="2142661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0" y="-38100"/>
              <a:ext cx="3764577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2" name="Freeform 22"/>
          <p:cNvSpPr/>
          <p:nvPr/>
        </p:nvSpPr>
        <p:spPr>
          <a:xfrm>
            <a:off x="922637" y="1050653"/>
            <a:ext cx="736712" cy="8185694"/>
          </a:xfrm>
          <a:custGeom>
            <a:avLst/>
            <a:gdLst/>
            <a:ahLst/>
            <a:cxnLst/>
            <a:rect l="l" t="t" r="r" b="b"/>
            <a:pathLst>
              <a:path w="736712" h="8185694">
                <a:moveTo>
                  <a:pt x="0" y="0"/>
                </a:moveTo>
                <a:lnTo>
                  <a:pt x="736712" y="0"/>
                </a:lnTo>
                <a:lnTo>
                  <a:pt x="736712" y="8185694"/>
                </a:lnTo>
                <a:lnTo>
                  <a:pt x="0" y="8185694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</p:sp>
      <p:grpSp>
        <p:nvGrpSpPr>
          <p:cNvPr id="23" name="Group 23"/>
          <p:cNvGrpSpPr/>
          <p:nvPr/>
        </p:nvGrpSpPr>
        <p:grpSpPr>
          <a:xfrm>
            <a:off x="6170128" y="7600852"/>
            <a:ext cx="5947744" cy="2208858"/>
            <a:chOff x="0" y="0"/>
            <a:chExt cx="7930326" cy="2945143"/>
          </a:xfrm>
        </p:grpSpPr>
        <p:grpSp>
          <p:nvGrpSpPr>
            <p:cNvPr id="24" name="Group 24"/>
            <p:cNvGrpSpPr/>
            <p:nvPr/>
          </p:nvGrpSpPr>
          <p:grpSpPr>
            <a:xfrm>
              <a:off x="340868" y="346899"/>
              <a:ext cx="7391703" cy="2598244"/>
              <a:chOff x="0" y="0"/>
              <a:chExt cx="3662399" cy="1287364"/>
            </a:xfrm>
          </p:grpSpPr>
          <p:sp>
            <p:nvSpPr>
              <p:cNvPr id="25" name="Freeform 25"/>
              <p:cNvSpPr/>
              <p:nvPr/>
            </p:nvSpPr>
            <p:spPr>
              <a:xfrm>
                <a:off x="0" y="0"/>
                <a:ext cx="3662399" cy="1287364"/>
              </a:xfrm>
              <a:custGeom>
                <a:avLst/>
                <a:gdLst/>
                <a:ahLst/>
                <a:cxnLst/>
                <a:rect l="l" t="t" r="r" b="b"/>
                <a:pathLst>
                  <a:path w="3662399" h="1287364">
                    <a:moveTo>
                      <a:pt x="0" y="0"/>
                    </a:moveTo>
                    <a:lnTo>
                      <a:pt x="3662399" y="0"/>
                    </a:lnTo>
                    <a:lnTo>
                      <a:pt x="3662399" y="1287364"/>
                    </a:lnTo>
                    <a:lnTo>
                      <a:pt x="0" y="1287364"/>
                    </a:lnTo>
                    <a:close/>
                  </a:path>
                </a:pathLst>
              </a:custGeom>
              <a:solidFill>
                <a:srgbClr val="3E303F">
                  <a:alpha val="24706"/>
                </a:srgbClr>
              </a:solidFill>
              <a:ln cap="sq">
                <a:noFill/>
                <a:prstDash val="solid"/>
                <a:miter/>
              </a:ln>
            </p:spPr>
          </p:sp>
          <p:sp>
            <p:nvSpPr>
              <p:cNvPr id="26" name="TextBox 26"/>
              <p:cNvSpPr txBox="1"/>
              <p:nvPr/>
            </p:nvSpPr>
            <p:spPr>
              <a:xfrm>
                <a:off x="0" y="-38100"/>
                <a:ext cx="3662399" cy="132546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27" name="Group 27"/>
            <p:cNvGrpSpPr/>
            <p:nvPr/>
          </p:nvGrpSpPr>
          <p:grpSpPr>
            <a:xfrm>
              <a:off x="279991" y="291205"/>
              <a:ext cx="7391703" cy="2598244"/>
              <a:chOff x="0" y="0"/>
              <a:chExt cx="3662399" cy="1287364"/>
            </a:xfrm>
          </p:grpSpPr>
          <p:sp>
            <p:nvSpPr>
              <p:cNvPr id="28" name="Freeform 28"/>
              <p:cNvSpPr/>
              <p:nvPr/>
            </p:nvSpPr>
            <p:spPr>
              <a:xfrm>
                <a:off x="0" y="0"/>
                <a:ext cx="3662399" cy="1287364"/>
              </a:xfrm>
              <a:custGeom>
                <a:avLst/>
                <a:gdLst/>
                <a:ahLst/>
                <a:cxnLst/>
                <a:rect l="l" t="t" r="r" b="b"/>
                <a:pathLst>
                  <a:path w="3662399" h="1287364">
                    <a:moveTo>
                      <a:pt x="0" y="0"/>
                    </a:moveTo>
                    <a:lnTo>
                      <a:pt x="3662399" y="0"/>
                    </a:lnTo>
                    <a:lnTo>
                      <a:pt x="3662399" y="1287364"/>
                    </a:lnTo>
                    <a:lnTo>
                      <a:pt x="0" y="1287364"/>
                    </a:lnTo>
                    <a:close/>
                  </a:path>
                </a:pathLst>
              </a:custGeom>
              <a:solidFill>
                <a:srgbClr val="FCF2D3"/>
              </a:solidFill>
              <a:ln cap="sq">
                <a:noFill/>
                <a:prstDash val="solid"/>
                <a:miter/>
              </a:ln>
            </p:spPr>
          </p:sp>
          <p:sp>
            <p:nvSpPr>
              <p:cNvPr id="29" name="TextBox 29"/>
              <p:cNvSpPr txBox="1"/>
              <p:nvPr/>
            </p:nvSpPr>
            <p:spPr>
              <a:xfrm>
                <a:off x="0" y="-38100"/>
                <a:ext cx="3662399" cy="132546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30" name="Freeform 30"/>
            <p:cNvSpPr/>
            <p:nvPr/>
          </p:nvSpPr>
          <p:spPr>
            <a:xfrm rot="-2376565">
              <a:off x="-32674" y="334799"/>
              <a:ext cx="1005544" cy="259613"/>
            </a:xfrm>
            <a:custGeom>
              <a:avLst/>
              <a:gdLst/>
              <a:ahLst/>
              <a:cxnLst/>
              <a:rect l="l" t="t" r="r" b="b"/>
              <a:pathLst>
                <a:path w="1005544" h="259613">
                  <a:moveTo>
                    <a:pt x="0" y="0"/>
                  </a:moveTo>
                  <a:lnTo>
                    <a:pt x="1005544" y="0"/>
                  </a:lnTo>
                  <a:lnTo>
                    <a:pt x="1005544" y="259613"/>
                  </a:lnTo>
                  <a:lnTo>
                    <a:pt x="0" y="25961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1" name="Freeform 31"/>
            <p:cNvSpPr/>
            <p:nvPr/>
          </p:nvSpPr>
          <p:spPr>
            <a:xfrm rot="2264837" flipH="1" flipV="1">
              <a:off x="6950538" y="280621"/>
              <a:ext cx="1005544" cy="259613"/>
            </a:xfrm>
            <a:custGeom>
              <a:avLst/>
              <a:gdLst/>
              <a:ahLst/>
              <a:cxnLst/>
              <a:rect l="l" t="t" r="r" b="b"/>
              <a:pathLst>
                <a:path w="1005544" h="259613">
                  <a:moveTo>
                    <a:pt x="1005544" y="259613"/>
                  </a:moveTo>
                  <a:lnTo>
                    <a:pt x="0" y="259613"/>
                  </a:lnTo>
                  <a:lnTo>
                    <a:pt x="0" y="0"/>
                  </a:lnTo>
                  <a:lnTo>
                    <a:pt x="1005544" y="0"/>
                  </a:lnTo>
                  <a:lnTo>
                    <a:pt x="1005544" y="259613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2" name="AutoShape 32"/>
            <p:cNvSpPr/>
            <p:nvPr/>
          </p:nvSpPr>
          <p:spPr>
            <a:xfrm rot="-10800000">
              <a:off x="470098" y="1936275"/>
              <a:ext cx="6983212" cy="0"/>
            </a:xfrm>
            <a:prstGeom prst="line">
              <a:avLst/>
            </a:prstGeom>
            <a:ln w="5063" cap="rnd">
              <a:solidFill>
                <a:srgbClr val="000000"/>
              </a:solidFill>
              <a:prstDash val="sysDot"/>
              <a:headEnd type="none" w="sm" len="sm"/>
              <a:tailEnd type="none" w="sm" len="sm"/>
            </a:ln>
          </p:spPr>
        </p:sp>
        <p:sp>
          <p:nvSpPr>
            <p:cNvPr id="33" name="AutoShape 33"/>
            <p:cNvSpPr/>
            <p:nvPr/>
          </p:nvSpPr>
          <p:spPr>
            <a:xfrm rot="-10800000">
              <a:off x="470098" y="1239468"/>
              <a:ext cx="6983212" cy="0"/>
            </a:xfrm>
            <a:prstGeom prst="line">
              <a:avLst/>
            </a:prstGeom>
            <a:ln w="5063" cap="rnd">
              <a:solidFill>
                <a:srgbClr val="000000"/>
              </a:solidFill>
              <a:prstDash val="sysDot"/>
              <a:headEnd type="none" w="sm" len="sm"/>
              <a:tailEnd type="none" w="sm" len="sm"/>
            </a:ln>
          </p:spPr>
        </p:sp>
      </p:grpSp>
      <p:sp>
        <p:nvSpPr>
          <p:cNvPr id="34" name="Freeform 34"/>
          <p:cNvSpPr/>
          <p:nvPr/>
        </p:nvSpPr>
        <p:spPr>
          <a:xfrm>
            <a:off x="2756062" y="815027"/>
            <a:ext cx="13457222" cy="6308073"/>
          </a:xfrm>
          <a:custGeom>
            <a:avLst/>
            <a:gdLst/>
            <a:ahLst/>
            <a:cxnLst/>
            <a:rect l="l" t="t" r="r" b="b"/>
            <a:pathLst>
              <a:path w="13457222" h="6308073">
                <a:moveTo>
                  <a:pt x="0" y="0"/>
                </a:moveTo>
                <a:lnTo>
                  <a:pt x="13457222" y="0"/>
                </a:lnTo>
                <a:lnTo>
                  <a:pt x="13457222" y="6308073"/>
                </a:lnTo>
                <a:lnTo>
                  <a:pt x="0" y="6308073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</p:sp>
      <p:sp>
        <p:nvSpPr>
          <p:cNvPr id="35" name="TextBox 35"/>
          <p:cNvSpPr txBox="1"/>
          <p:nvPr/>
        </p:nvSpPr>
        <p:spPr>
          <a:xfrm>
            <a:off x="6883621" y="8117868"/>
            <a:ext cx="4520758" cy="11404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148"/>
              </a:lnSpc>
            </a:pPr>
            <a:r>
              <a:rPr lang="en-US" sz="6534">
                <a:solidFill>
                  <a:srgbClr val="000000"/>
                </a:solidFill>
                <a:latin typeface="DejaVu Serif Bold"/>
              </a:rPr>
              <a:t>Trời mưa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1436">
        <p14:reveal/>
      </p:transition>
    </mc:Choice>
    <mc:Fallback xmlns="">
      <p:transition spd="slow" advTm="1436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68FAD10-8238-E661-60F1-0C9990BE5D37}"/>
              </a:ext>
            </a:extLst>
          </p:cNvPr>
          <p:cNvSpPr txBox="1"/>
          <p:nvPr/>
        </p:nvSpPr>
        <p:spPr>
          <a:xfrm>
            <a:off x="1752600" y="2247900"/>
            <a:ext cx="14478000" cy="54014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1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115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11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5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11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115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11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115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11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5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11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5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11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5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kiệm</a:t>
            </a:r>
            <a:r>
              <a:rPr lang="en-US" sz="11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5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11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5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11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5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11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5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11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5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11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5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11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50245166"/>
      </p:ext>
    </p:extLst>
  </p:cSld>
  <p:clrMapOvr>
    <a:masterClrMapping/>
  </p:clrMapOvr>
  <p:transition spd="slow" advTm="334">
    <p:randomBar dir="vert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7B72FB3-11F4-B735-CDCC-410944241C07}"/>
              </a:ext>
            </a:extLst>
          </p:cNvPr>
          <p:cNvSpPr/>
          <p:nvPr/>
        </p:nvSpPr>
        <p:spPr>
          <a:xfrm>
            <a:off x="1295400" y="3543300"/>
            <a:ext cx="16078200" cy="255454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CẢM ƠN THẦY CÔ VÀ CÁC CON ĐÃ THAM GIA BUỔI HỌC </a:t>
            </a:r>
          </a:p>
        </p:txBody>
      </p:sp>
    </p:spTree>
    <p:extLst>
      <p:ext uri="{BB962C8B-B14F-4D97-AF65-F5344CB8AC3E}">
        <p14:creationId xmlns:p14="http://schemas.microsoft.com/office/powerpoint/2010/main" val="3658432258"/>
      </p:ext>
    </p:extLst>
  </p:cSld>
  <p:clrMapOvr>
    <a:masterClrMapping/>
  </p:clrMapOvr>
  <p:transition spd="slow" advTm="4224">
    <p:wheel spokes="1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967" t="-13961" r="-4385" b="-14456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525999" y="693190"/>
            <a:ext cx="15917348" cy="9117517"/>
            <a:chOff x="0" y="0"/>
            <a:chExt cx="3764577" cy="215636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764577" cy="2156364"/>
            </a:xfrm>
            <a:custGeom>
              <a:avLst/>
              <a:gdLst/>
              <a:ahLst/>
              <a:cxnLst/>
              <a:rect l="l" t="t" r="r" b="b"/>
              <a:pathLst>
                <a:path w="3764577" h="2156364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31558"/>
                  </a:lnTo>
                  <a:cubicBezTo>
                    <a:pt x="3764577" y="2145258"/>
                    <a:pt x="3753471" y="2156364"/>
                    <a:pt x="3739771" y="2156364"/>
                  </a:cubicBezTo>
                  <a:lnTo>
                    <a:pt x="24806" y="2156364"/>
                  </a:lnTo>
                  <a:cubicBezTo>
                    <a:pt x="18227" y="2156364"/>
                    <a:pt x="11917" y="2153751"/>
                    <a:pt x="7265" y="2149098"/>
                  </a:cubicBezTo>
                  <a:cubicBezTo>
                    <a:pt x="2613" y="2144447"/>
                    <a:pt x="0" y="2138137"/>
                    <a:pt x="0" y="2131558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182C45">
                <a:alpha val="25882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3764577" cy="21944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525999" y="561269"/>
            <a:ext cx="15917348" cy="9164462"/>
            <a:chOff x="0" y="0"/>
            <a:chExt cx="3764577" cy="216746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764577" cy="2167467"/>
            </a:xfrm>
            <a:custGeom>
              <a:avLst/>
              <a:gdLst/>
              <a:ahLst/>
              <a:cxnLst/>
              <a:rect l="l" t="t" r="r" b="b"/>
              <a:pathLst>
                <a:path w="3764577" h="2167467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42661"/>
                  </a:lnTo>
                  <a:cubicBezTo>
                    <a:pt x="3764577" y="2156361"/>
                    <a:pt x="3753471" y="2167467"/>
                    <a:pt x="3739771" y="2167467"/>
                  </a:cubicBezTo>
                  <a:lnTo>
                    <a:pt x="24806" y="2167467"/>
                  </a:lnTo>
                  <a:cubicBezTo>
                    <a:pt x="18227" y="2167467"/>
                    <a:pt x="11917" y="2164853"/>
                    <a:pt x="7265" y="2160201"/>
                  </a:cubicBezTo>
                  <a:cubicBezTo>
                    <a:pt x="2613" y="2155549"/>
                    <a:pt x="0" y="2149240"/>
                    <a:pt x="0" y="2142661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B1CFEC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3764577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 rot="-5400000">
            <a:off x="16362525" y="995060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5400000">
            <a:off x="16362525" y="2238313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5400000">
            <a:off x="16362525" y="3482369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-5400000">
            <a:off x="16362525" y="4726425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5400000">
            <a:off x="16362525" y="7211502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-5400000">
            <a:off x="16362525" y="889101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-5400000">
            <a:off x="16362525" y="2136949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-5400000">
            <a:off x="16362525" y="3381989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-5400000">
            <a:off x="16362525" y="4626045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-5400000">
            <a:off x="16362525" y="7114157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grpSp>
        <p:nvGrpSpPr>
          <p:cNvPr id="19" name="Group 19"/>
          <p:cNvGrpSpPr/>
          <p:nvPr/>
        </p:nvGrpSpPr>
        <p:grpSpPr>
          <a:xfrm>
            <a:off x="1185326" y="561269"/>
            <a:ext cx="15917348" cy="9164462"/>
            <a:chOff x="0" y="0"/>
            <a:chExt cx="3764577" cy="2167467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3764577" cy="2167467"/>
            </a:xfrm>
            <a:custGeom>
              <a:avLst/>
              <a:gdLst/>
              <a:ahLst/>
              <a:cxnLst/>
              <a:rect l="l" t="t" r="r" b="b"/>
              <a:pathLst>
                <a:path w="3764577" h="2167467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42661"/>
                  </a:lnTo>
                  <a:cubicBezTo>
                    <a:pt x="3764577" y="2156361"/>
                    <a:pt x="3753471" y="2167467"/>
                    <a:pt x="3739771" y="2167467"/>
                  </a:cubicBezTo>
                  <a:lnTo>
                    <a:pt x="24806" y="2167467"/>
                  </a:lnTo>
                  <a:cubicBezTo>
                    <a:pt x="18227" y="2167467"/>
                    <a:pt x="11917" y="2164853"/>
                    <a:pt x="7265" y="2160201"/>
                  </a:cubicBezTo>
                  <a:cubicBezTo>
                    <a:pt x="2613" y="2155549"/>
                    <a:pt x="0" y="2149240"/>
                    <a:pt x="0" y="2142661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0" y="-38100"/>
              <a:ext cx="3764577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2" name="Freeform 22"/>
          <p:cNvSpPr/>
          <p:nvPr/>
        </p:nvSpPr>
        <p:spPr>
          <a:xfrm>
            <a:off x="922637" y="1050653"/>
            <a:ext cx="736712" cy="8185694"/>
          </a:xfrm>
          <a:custGeom>
            <a:avLst/>
            <a:gdLst/>
            <a:ahLst/>
            <a:cxnLst/>
            <a:rect l="l" t="t" r="r" b="b"/>
            <a:pathLst>
              <a:path w="736712" h="8185694">
                <a:moveTo>
                  <a:pt x="0" y="0"/>
                </a:moveTo>
                <a:lnTo>
                  <a:pt x="736712" y="0"/>
                </a:lnTo>
                <a:lnTo>
                  <a:pt x="736712" y="8185694"/>
                </a:lnTo>
                <a:lnTo>
                  <a:pt x="0" y="8185694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4636429" y="341179"/>
            <a:ext cx="8489651" cy="2191874"/>
          </a:xfrm>
          <a:custGeom>
            <a:avLst/>
            <a:gdLst/>
            <a:ahLst/>
            <a:cxnLst/>
            <a:rect l="l" t="t" r="r" b="b"/>
            <a:pathLst>
              <a:path w="8489651" h="2191874">
                <a:moveTo>
                  <a:pt x="0" y="0"/>
                </a:moveTo>
                <a:lnTo>
                  <a:pt x="8489651" y="0"/>
                </a:lnTo>
                <a:lnTo>
                  <a:pt x="8489651" y="2191874"/>
                </a:lnTo>
                <a:lnTo>
                  <a:pt x="0" y="2191874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 rot="734499">
            <a:off x="15366593" y="4275453"/>
            <a:ext cx="988020" cy="974509"/>
          </a:xfrm>
          <a:custGeom>
            <a:avLst/>
            <a:gdLst/>
            <a:ahLst/>
            <a:cxnLst/>
            <a:rect l="l" t="t" r="r" b="b"/>
            <a:pathLst>
              <a:path w="988020" h="974509">
                <a:moveTo>
                  <a:pt x="0" y="0"/>
                </a:moveTo>
                <a:lnTo>
                  <a:pt x="988020" y="0"/>
                </a:lnTo>
                <a:lnTo>
                  <a:pt x="988020" y="974509"/>
                </a:lnTo>
                <a:lnTo>
                  <a:pt x="0" y="974509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 rot="-999576">
            <a:off x="873477" y="8831468"/>
            <a:ext cx="951462" cy="938451"/>
          </a:xfrm>
          <a:custGeom>
            <a:avLst/>
            <a:gdLst/>
            <a:ahLst/>
            <a:cxnLst/>
            <a:rect l="l" t="t" r="r" b="b"/>
            <a:pathLst>
              <a:path w="951462" h="938451">
                <a:moveTo>
                  <a:pt x="0" y="0"/>
                </a:moveTo>
                <a:lnTo>
                  <a:pt x="951462" y="0"/>
                </a:lnTo>
                <a:lnTo>
                  <a:pt x="951462" y="938451"/>
                </a:lnTo>
                <a:lnTo>
                  <a:pt x="0" y="938451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 rot="-2869965">
            <a:off x="16130678" y="7385798"/>
            <a:ext cx="1342491" cy="1324132"/>
          </a:xfrm>
          <a:custGeom>
            <a:avLst/>
            <a:gdLst/>
            <a:ahLst/>
            <a:cxnLst/>
            <a:rect l="l" t="t" r="r" b="b"/>
            <a:pathLst>
              <a:path w="1342491" h="1324132">
                <a:moveTo>
                  <a:pt x="0" y="0"/>
                </a:moveTo>
                <a:lnTo>
                  <a:pt x="1342491" y="0"/>
                </a:lnTo>
                <a:lnTo>
                  <a:pt x="1342491" y="1324132"/>
                </a:lnTo>
                <a:lnTo>
                  <a:pt x="0" y="1324132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27" name="Freeform 27"/>
          <p:cNvSpPr/>
          <p:nvPr/>
        </p:nvSpPr>
        <p:spPr>
          <a:xfrm rot="1063743">
            <a:off x="839742" y="44810"/>
            <a:ext cx="1697838" cy="1674620"/>
          </a:xfrm>
          <a:custGeom>
            <a:avLst/>
            <a:gdLst/>
            <a:ahLst/>
            <a:cxnLst/>
            <a:rect l="l" t="t" r="r" b="b"/>
            <a:pathLst>
              <a:path w="1697838" h="1674620">
                <a:moveTo>
                  <a:pt x="0" y="0"/>
                </a:moveTo>
                <a:lnTo>
                  <a:pt x="1697838" y="0"/>
                </a:lnTo>
                <a:lnTo>
                  <a:pt x="1697838" y="1674620"/>
                </a:lnTo>
                <a:lnTo>
                  <a:pt x="0" y="167462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28" name="Freeform 28"/>
          <p:cNvSpPr/>
          <p:nvPr/>
        </p:nvSpPr>
        <p:spPr>
          <a:xfrm rot="1063743">
            <a:off x="1609452" y="4090552"/>
            <a:ext cx="660076" cy="651049"/>
          </a:xfrm>
          <a:custGeom>
            <a:avLst/>
            <a:gdLst/>
            <a:ahLst/>
            <a:cxnLst/>
            <a:rect l="l" t="t" r="r" b="b"/>
            <a:pathLst>
              <a:path w="660076" h="651049">
                <a:moveTo>
                  <a:pt x="0" y="0"/>
                </a:moveTo>
                <a:lnTo>
                  <a:pt x="660076" y="0"/>
                </a:lnTo>
                <a:lnTo>
                  <a:pt x="660076" y="651049"/>
                </a:lnTo>
                <a:lnTo>
                  <a:pt x="0" y="651049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29" name="Freeform 29"/>
          <p:cNvSpPr/>
          <p:nvPr/>
        </p:nvSpPr>
        <p:spPr>
          <a:xfrm rot="1292469">
            <a:off x="14978697" y="1077954"/>
            <a:ext cx="1317310" cy="1317310"/>
          </a:xfrm>
          <a:custGeom>
            <a:avLst/>
            <a:gdLst/>
            <a:ahLst/>
            <a:cxnLst/>
            <a:rect l="l" t="t" r="r" b="b"/>
            <a:pathLst>
              <a:path w="1317310" h="1317310">
                <a:moveTo>
                  <a:pt x="0" y="0"/>
                </a:moveTo>
                <a:lnTo>
                  <a:pt x="1317310" y="0"/>
                </a:lnTo>
                <a:lnTo>
                  <a:pt x="1317310" y="1317309"/>
                </a:lnTo>
                <a:lnTo>
                  <a:pt x="0" y="1317309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30" name="Freeform 30"/>
          <p:cNvSpPr/>
          <p:nvPr/>
        </p:nvSpPr>
        <p:spPr>
          <a:xfrm>
            <a:off x="3281393" y="2623644"/>
            <a:ext cx="11501471" cy="6471723"/>
          </a:xfrm>
          <a:custGeom>
            <a:avLst/>
            <a:gdLst/>
            <a:ahLst/>
            <a:cxnLst/>
            <a:rect l="l" t="t" r="r" b="b"/>
            <a:pathLst>
              <a:path w="11501471" h="6471723">
                <a:moveTo>
                  <a:pt x="0" y="0"/>
                </a:moveTo>
                <a:lnTo>
                  <a:pt x="11501471" y="0"/>
                </a:lnTo>
                <a:lnTo>
                  <a:pt x="11501471" y="6471723"/>
                </a:lnTo>
                <a:lnTo>
                  <a:pt x="0" y="6471723"/>
                </a:lnTo>
                <a:lnTo>
                  <a:pt x="0" y="0"/>
                </a:lnTo>
                <a:close/>
              </a:path>
            </a:pathLst>
          </a:custGeom>
          <a:blipFill>
            <a:blip r:embed="rId24"/>
            <a:stretch>
              <a:fillRect/>
            </a:stretch>
          </a:blipFill>
        </p:spPr>
      </p:sp>
      <p:sp>
        <p:nvSpPr>
          <p:cNvPr id="31" name="TextBox 31"/>
          <p:cNvSpPr txBox="1"/>
          <p:nvPr/>
        </p:nvSpPr>
        <p:spPr>
          <a:xfrm>
            <a:off x="4597925" y="916663"/>
            <a:ext cx="8868406" cy="906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DejaVu Serif Bold"/>
              </a:rPr>
              <a:t>Quá trình tạo ra mưa </a:t>
            </a:r>
          </a:p>
        </p:txBody>
      </p:sp>
    </p:spTree>
  </p:cSld>
  <p:clrMapOvr>
    <a:masterClrMapping/>
  </p:clrMapOvr>
  <p:transition spd="slow" advTm="2074">
    <p:wheel spokes="1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967" t="-13961" r="-4385" b="-14456"/>
            </a:stretch>
          </a:blipFill>
        </p:spPr>
      </p:sp>
      <p:sp>
        <p:nvSpPr>
          <p:cNvPr id="3" name="Freeform 3"/>
          <p:cNvSpPr/>
          <p:nvPr/>
        </p:nvSpPr>
        <p:spPr>
          <a:xfrm rot="-5400000">
            <a:off x="16362525" y="995060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5400000">
            <a:off x="16362525" y="2238313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5400000">
            <a:off x="16362525" y="3482369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5400000">
            <a:off x="16362525" y="4726425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5400000">
            <a:off x="16362525" y="7211502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5400000">
            <a:off x="16362525" y="889101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5400000">
            <a:off x="16362525" y="2136949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5400000">
            <a:off x="16362525" y="3381989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5400000">
            <a:off x="16362525" y="4626045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-5400000">
            <a:off x="16362525" y="7114157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922637" y="1050653"/>
            <a:ext cx="736712" cy="8185694"/>
          </a:xfrm>
          <a:custGeom>
            <a:avLst/>
            <a:gdLst/>
            <a:ahLst/>
            <a:cxnLst/>
            <a:rect l="l" t="t" r="r" b="b"/>
            <a:pathLst>
              <a:path w="736712" h="8185694">
                <a:moveTo>
                  <a:pt x="0" y="0"/>
                </a:moveTo>
                <a:lnTo>
                  <a:pt x="736712" y="0"/>
                </a:lnTo>
                <a:lnTo>
                  <a:pt x="736712" y="8185694"/>
                </a:lnTo>
                <a:lnTo>
                  <a:pt x="0" y="8185694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</p:sp>
      <p:grpSp>
        <p:nvGrpSpPr>
          <p:cNvPr id="14" name="Group 14"/>
          <p:cNvGrpSpPr/>
          <p:nvPr/>
        </p:nvGrpSpPr>
        <p:grpSpPr>
          <a:xfrm>
            <a:off x="1525999" y="693190"/>
            <a:ext cx="15917348" cy="9117517"/>
            <a:chOff x="0" y="0"/>
            <a:chExt cx="3764577" cy="2156364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3764577" cy="2156364"/>
            </a:xfrm>
            <a:custGeom>
              <a:avLst/>
              <a:gdLst/>
              <a:ahLst/>
              <a:cxnLst/>
              <a:rect l="l" t="t" r="r" b="b"/>
              <a:pathLst>
                <a:path w="3764577" h="2156364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31558"/>
                  </a:lnTo>
                  <a:cubicBezTo>
                    <a:pt x="3764577" y="2145258"/>
                    <a:pt x="3753471" y="2156364"/>
                    <a:pt x="3739771" y="2156364"/>
                  </a:cubicBezTo>
                  <a:lnTo>
                    <a:pt x="24806" y="2156364"/>
                  </a:lnTo>
                  <a:cubicBezTo>
                    <a:pt x="18227" y="2156364"/>
                    <a:pt x="11917" y="2153751"/>
                    <a:pt x="7265" y="2149098"/>
                  </a:cubicBezTo>
                  <a:cubicBezTo>
                    <a:pt x="2613" y="2144447"/>
                    <a:pt x="0" y="2138137"/>
                    <a:pt x="0" y="2131558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182C45">
                <a:alpha val="25882"/>
              </a:srgbClr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0" y="-38100"/>
              <a:ext cx="3764577" cy="21944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525999" y="561269"/>
            <a:ext cx="15917348" cy="9164462"/>
            <a:chOff x="0" y="0"/>
            <a:chExt cx="3764577" cy="2167467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3764577" cy="2167467"/>
            </a:xfrm>
            <a:custGeom>
              <a:avLst/>
              <a:gdLst/>
              <a:ahLst/>
              <a:cxnLst/>
              <a:rect l="l" t="t" r="r" b="b"/>
              <a:pathLst>
                <a:path w="3764577" h="2167467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42661"/>
                  </a:lnTo>
                  <a:cubicBezTo>
                    <a:pt x="3764577" y="2156361"/>
                    <a:pt x="3753471" y="2167467"/>
                    <a:pt x="3739771" y="2167467"/>
                  </a:cubicBezTo>
                  <a:lnTo>
                    <a:pt x="24806" y="2167467"/>
                  </a:lnTo>
                  <a:cubicBezTo>
                    <a:pt x="18227" y="2167467"/>
                    <a:pt x="11917" y="2164853"/>
                    <a:pt x="7265" y="2160201"/>
                  </a:cubicBezTo>
                  <a:cubicBezTo>
                    <a:pt x="2613" y="2155549"/>
                    <a:pt x="0" y="2149240"/>
                    <a:pt x="0" y="2142661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B1CFEC"/>
            </a:solidFill>
          </p:spPr>
        </p:sp>
        <p:sp>
          <p:nvSpPr>
            <p:cNvPr id="19" name="TextBox 19"/>
            <p:cNvSpPr txBox="1"/>
            <p:nvPr/>
          </p:nvSpPr>
          <p:spPr>
            <a:xfrm>
              <a:off x="0" y="-38100"/>
              <a:ext cx="3764577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1185326" y="561269"/>
            <a:ext cx="15917348" cy="9164462"/>
            <a:chOff x="0" y="0"/>
            <a:chExt cx="3764577" cy="2167467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3764577" cy="2167467"/>
            </a:xfrm>
            <a:custGeom>
              <a:avLst/>
              <a:gdLst/>
              <a:ahLst/>
              <a:cxnLst/>
              <a:rect l="l" t="t" r="r" b="b"/>
              <a:pathLst>
                <a:path w="3764577" h="2167467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42661"/>
                  </a:lnTo>
                  <a:cubicBezTo>
                    <a:pt x="3764577" y="2156361"/>
                    <a:pt x="3753471" y="2167467"/>
                    <a:pt x="3739771" y="2167467"/>
                  </a:cubicBezTo>
                  <a:lnTo>
                    <a:pt x="24806" y="2167467"/>
                  </a:lnTo>
                  <a:cubicBezTo>
                    <a:pt x="18227" y="2167467"/>
                    <a:pt x="11917" y="2164853"/>
                    <a:pt x="7265" y="2160201"/>
                  </a:cubicBezTo>
                  <a:cubicBezTo>
                    <a:pt x="2613" y="2155549"/>
                    <a:pt x="0" y="2149240"/>
                    <a:pt x="0" y="2142661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2" name="TextBox 22"/>
            <p:cNvSpPr txBox="1"/>
            <p:nvPr/>
          </p:nvSpPr>
          <p:spPr>
            <a:xfrm>
              <a:off x="0" y="-38100"/>
              <a:ext cx="3764577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3" name="Freeform 23"/>
          <p:cNvSpPr/>
          <p:nvPr/>
        </p:nvSpPr>
        <p:spPr>
          <a:xfrm>
            <a:off x="2601090" y="2985492"/>
            <a:ext cx="13767167" cy="3554432"/>
          </a:xfrm>
          <a:custGeom>
            <a:avLst/>
            <a:gdLst/>
            <a:ahLst/>
            <a:cxnLst/>
            <a:rect l="l" t="t" r="r" b="b"/>
            <a:pathLst>
              <a:path w="13767167" h="3554432">
                <a:moveTo>
                  <a:pt x="0" y="0"/>
                </a:moveTo>
                <a:lnTo>
                  <a:pt x="13767167" y="0"/>
                </a:lnTo>
                <a:lnTo>
                  <a:pt x="13767167" y="3554432"/>
                </a:lnTo>
                <a:lnTo>
                  <a:pt x="0" y="3554432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>
            <a:off x="14152404" y="6481159"/>
            <a:ext cx="2950269" cy="3151156"/>
          </a:xfrm>
          <a:custGeom>
            <a:avLst/>
            <a:gdLst/>
            <a:ahLst/>
            <a:cxnLst/>
            <a:rect l="l" t="t" r="r" b="b"/>
            <a:pathLst>
              <a:path w="2950269" h="3151156">
                <a:moveTo>
                  <a:pt x="0" y="0"/>
                </a:moveTo>
                <a:lnTo>
                  <a:pt x="2950270" y="0"/>
                </a:lnTo>
                <a:lnTo>
                  <a:pt x="2950270" y="3151156"/>
                </a:lnTo>
                <a:lnTo>
                  <a:pt x="0" y="3151156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>
            <a:off x="34439" y="5898320"/>
            <a:ext cx="4863796" cy="5193112"/>
          </a:xfrm>
          <a:custGeom>
            <a:avLst/>
            <a:gdLst/>
            <a:ahLst/>
            <a:cxnLst/>
            <a:rect l="l" t="t" r="r" b="b"/>
            <a:pathLst>
              <a:path w="4863796" h="5193112">
                <a:moveTo>
                  <a:pt x="0" y="0"/>
                </a:moveTo>
                <a:lnTo>
                  <a:pt x="4863796" y="0"/>
                </a:lnTo>
                <a:lnTo>
                  <a:pt x="4863796" y="5193112"/>
                </a:lnTo>
                <a:lnTo>
                  <a:pt x="0" y="5193112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 r="-17816"/>
            </a:stretch>
          </a:blipFill>
        </p:spPr>
      </p:sp>
      <p:sp>
        <p:nvSpPr>
          <p:cNvPr id="26" name="TextBox 26"/>
          <p:cNvSpPr txBox="1"/>
          <p:nvPr/>
        </p:nvSpPr>
        <p:spPr>
          <a:xfrm>
            <a:off x="2466337" y="3000570"/>
            <a:ext cx="13409493" cy="31281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557"/>
              </a:lnSpc>
            </a:pPr>
            <a:r>
              <a:rPr lang="en-US" sz="8969">
                <a:solidFill>
                  <a:srgbClr val="F4F0D0"/>
                </a:solidFill>
                <a:latin typeface="DejaVu Serif Bold"/>
              </a:rPr>
              <a:t>Truyện</a:t>
            </a:r>
          </a:p>
          <a:p>
            <a:pPr algn="ctr">
              <a:lnSpc>
                <a:spcPts val="12557"/>
              </a:lnSpc>
            </a:pPr>
            <a:r>
              <a:rPr lang="en-US" sz="8969">
                <a:solidFill>
                  <a:srgbClr val="F4F0D0"/>
                </a:solidFill>
                <a:latin typeface="DejaVu Serif Bold"/>
              </a:rPr>
              <a:t> “ Giọt nước tí xíu” </a:t>
            </a:r>
          </a:p>
        </p:txBody>
      </p:sp>
      <p:sp>
        <p:nvSpPr>
          <p:cNvPr id="27" name="Freeform 27"/>
          <p:cNvSpPr/>
          <p:nvPr/>
        </p:nvSpPr>
        <p:spPr>
          <a:xfrm flipH="1">
            <a:off x="-1020399" y="-2299919"/>
            <a:ext cx="5359498" cy="5722376"/>
          </a:xfrm>
          <a:custGeom>
            <a:avLst/>
            <a:gdLst/>
            <a:ahLst/>
            <a:cxnLst/>
            <a:rect l="l" t="t" r="r" b="b"/>
            <a:pathLst>
              <a:path w="5359498" h="5722376">
                <a:moveTo>
                  <a:pt x="5359497" y="0"/>
                </a:moveTo>
                <a:lnTo>
                  <a:pt x="0" y="0"/>
                </a:lnTo>
                <a:lnTo>
                  <a:pt x="0" y="5722376"/>
                </a:lnTo>
                <a:lnTo>
                  <a:pt x="5359497" y="5722376"/>
                </a:lnTo>
                <a:lnTo>
                  <a:pt x="5359497" y="0"/>
                </a:lnTo>
                <a:close/>
              </a:path>
            </a:pathLst>
          </a:custGeom>
          <a:blipFill>
            <a:blip r:embed="rId19"/>
            <a:stretch>
              <a:fillRect r="-17816"/>
            </a:stretch>
          </a:blipFill>
        </p:spPr>
      </p:sp>
      <p:sp>
        <p:nvSpPr>
          <p:cNvPr id="28" name="Freeform 28"/>
          <p:cNvSpPr/>
          <p:nvPr/>
        </p:nvSpPr>
        <p:spPr>
          <a:xfrm>
            <a:off x="7395856" y="5752306"/>
            <a:ext cx="7173619" cy="4591116"/>
          </a:xfrm>
          <a:custGeom>
            <a:avLst/>
            <a:gdLst/>
            <a:ahLst/>
            <a:cxnLst/>
            <a:rect l="l" t="t" r="r" b="b"/>
            <a:pathLst>
              <a:path w="7173619" h="4591116">
                <a:moveTo>
                  <a:pt x="0" y="0"/>
                </a:moveTo>
                <a:lnTo>
                  <a:pt x="7173619" y="0"/>
                </a:lnTo>
                <a:lnTo>
                  <a:pt x="7173619" y="4591116"/>
                </a:lnTo>
                <a:lnTo>
                  <a:pt x="0" y="4591116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/>
            </a:stretch>
          </a:blipFill>
        </p:spPr>
      </p:sp>
      <p:sp>
        <p:nvSpPr>
          <p:cNvPr id="29" name="Freeform 29"/>
          <p:cNvSpPr/>
          <p:nvPr/>
        </p:nvSpPr>
        <p:spPr>
          <a:xfrm>
            <a:off x="9484673" y="-4897258"/>
            <a:ext cx="8904031" cy="8069278"/>
          </a:xfrm>
          <a:custGeom>
            <a:avLst/>
            <a:gdLst/>
            <a:ahLst/>
            <a:cxnLst/>
            <a:rect l="l" t="t" r="r" b="b"/>
            <a:pathLst>
              <a:path w="8904031" h="8069278">
                <a:moveTo>
                  <a:pt x="0" y="0"/>
                </a:moveTo>
                <a:lnTo>
                  <a:pt x="8904031" y="0"/>
                </a:lnTo>
                <a:lnTo>
                  <a:pt x="8904031" y="8069278"/>
                </a:lnTo>
                <a:lnTo>
                  <a:pt x="0" y="8069278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/>
            </a:stretch>
          </a:blipFill>
        </p:spPr>
      </p:sp>
      <p:sp>
        <p:nvSpPr>
          <p:cNvPr id="30" name="Freeform 30"/>
          <p:cNvSpPr/>
          <p:nvPr/>
        </p:nvSpPr>
        <p:spPr>
          <a:xfrm>
            <a:off x="4196955" y="-4535410"/>
            <a:ext cx="6397803" cy="7520902"/>
          </a:xfrm>
          <a:custGeom>
            <a:avLst/>
            <a:gdLst/>
            <a:ahLst/>
            <a:cxnLst/>
            <a:rect l="l" t="t" r="r" b="b"/>
            <a:pathLst>
              <a:path w="6397803" h="7520902">
                <a:moveTo>
                  <a:pt x="0" y="0"/>
                </a:moveTo>
                <a:lnTo>
                  <a:pt x="6397802" y="0"/>
                </a:lnTo>
                <a:lnTo>
                  <a:pt x="6397802" y="7520902"/>
                </a:lnTo>
                <a:lnTo>
                  <a:pt x="0" y="7520902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 l="-14857" r="-14857"/>
            </a:stretch>
          </a:blipFill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Tm="703">
        <p14:glitter pattern="hexagon"/>
      </p:transition>
    </mc:Choice>
    <mc:Fallback xmlns="">
      <p:transition spd="slow" advTm="703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E0B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776984" y="560381"/>
            <a:ext cx="13241978" cy="8143817"/>
          </a:xfrm>
          <a:custGeom>
            <a:avLst/>
            <a:gdLst/>
            <a:ahLst/>
            <a:cxnLst/>
            <a:rect l="l" t="t" r="r" b="b"/>
            <a:pathLst>
              <a:path w="13241978" h="8143817">
                <a:moveTo>
                  <a:pt x="0" y="0"/>
                </a:moveTo>
                <a:lnTo>
                  <a:pt x="13241978" y="0"/>
                </a:lnTo>
                <a:lnTo>
                  <a:pt x="13241978" y="8143817"/>
                </a:lnTo>
                <a:lnTo>
                  <a:pt x="0" y="814381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1557772" y="2250131"/>
            <a:ext cx="6254496" cy="8229600"/>
          </a:xfrm>
          <a:custGeom>
            <a:avLst/>
            <a:gdLst/>
            <a:ahLst/>
            <a:cxnLst/>
            <a:rect l="l" t="t" r="r" b="b"/>
            <a:pathLst>
              <a:path w="6254496" h="8229600">
                <a:moveTo>
                  <a:pt x="0" y="0"/>
                </a:moveTo>
                <a:lnTo>
                  <a:pt x="6254496" y="0"/>
                </a:lnTo>
                <a:lnTo>
                  <a:pt x="625449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443042" y="2625316"/>
            <a:ext cx="13241978" cy="13188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779"/>
              </a:lnSpc>
            </a:pPr>
            <a:r>
              <a:rPr lang="en-US" sz="7699">
                <a:solidFill>
                  <a:srgbClr val="F4F0D0"/>
                </a:solidFill>
                <a:latin typeface="DejaVu Serif Bold"/>
              </a:rPr>
              <a:t>Cô kể lần 1</a:t>
            </a:r>
            <a:r>
              <a:rPr lang="en-US" sz="7699">
                <a:solidFill>
                  <a:srgbClr val="000000"/>
                </a:solidFill>
                <a:latin typeface="DejaVu Serif Bold"/>
              </a:rPr>
              <a:t> 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Tm="2092">
        <p15:prstTrans prst="origami"/>
      </p:transition>
    </mc:Choice>
    <mc:Fallback xmlns="">
      <p:transition spd="slow" advTm="2092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967" t="-13961" r="-4385" b="-14456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525999" y="693190"/>
            <a:ext cx="15917348" cy="9117517"/>
            <a:chOff x="0" y="0"/>
            <a:chExt cx="3764577" cy="215636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764577" cy="2156364"/>
            </a:xfrm>
            <a:custGeom>
              <a:avLst/>
              <a:gdLst/>
              <a:ahLst/>
              <a:cxnLst/>
              <a:rect l="l" t="t" r="r" b="b"/>
              <a:pathLst>
                <a:path w="3764577" h="2156364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31558"/>
                  </a:lnTo>
                  <a:cubicBezTo>
                    <a:pt x="3764577" y="2145258"/>
                    <a:pt x="3753471" y="2156364"/>
                    <a:pt x="3739771" y="2156364"/>
                  </a:cubicBezTo>
                  <a:lnTo>
                    <a:pt x="24806" y="2156364"/>
                  </a:lnTo>
                  <a:cubicBezTo>
                    <a:pt x="18227" y="2156364"/>
                    <a:pt x="11917" y="2153751"/>
                    <a:pt x="7265" y="2149098"/>
                  </a:cubicBezTo>
                  <a:cubicBezTo>
                    <a:pt x="2613" y="2144447"/>
                    <a:pt x="0" y="2138137"/>
                    <a:pt x="0" y="2131558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182C45">
                <a:alpha val="25882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3764577" cy="21944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525999" y="561269"/>
            <a:ext cx="15917348" cy="9164462"/>
            <a:chOff x="0" y="0"/>
            <a:chExt cx="3764577" cy="216746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764577" cy="2167467"/>
            </a:xfrm>
            <a:custGeom>
              <a:avLst/>
              <a:gdLst/>
              <a:ahLst/>
              <a:cxnLst/>
              <a:rect l="l" t="t" r="r" b="b"/>
              <a:pathLst>
                <a:path w="3764577" h="2167467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42661"/>
                  </a:lnTo>
                  <a:cubicBezTo>
                    <a:pt x="3764577" y="2156361"/>
                    <a:pt x="3753471" y="2167467"/>
                    <a:pt x="3739771" y="2167467"/>
                  </a:cubicBezTo>
                  <a:lnTo>
                    <a:pt x="24806" y="2167467"/>
                  </a:lnTo>
                  <a:cubicBezTo>
                    <a:pt x="18227" y="2167467"/>
                    <a:pt x="11917" y="2164853"/>
                    <a:pt x="7265" y="2160201"/>
                  </a:cubicBezTo>
                  <a:cubicBezTo>
                    <a:pt x="2613" y="2155549"/>
                    <a:pt x="0" y="2149240"/>
                    <a:pt x="0" y="2142661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B1CFEC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3764577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 rot="-5400000">
            <a:off x="16362525" y="995060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5400000">
            <a:off x="16362525" y="2238313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5400000">
            <a:off x="16362525" y="3482369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-5400000">
            <a:off x="16362525" y="4726425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5400000">
            <a:off x="16362525" y="7211502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-5400000">
            <a:off x="16362525" y="889101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-5400000">
            <a:off x="16362525" y="2136949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-5400000">
            <a:off x="16362525" y="3381989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-5400000">
            <a:off x="16362525" y="4626045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-5400000">
            <a:off x="16362525" y="7114157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grpSp>
        <p:nvGrpSpPr>
          <p:cNvPr id="19" name="Group 19"/>
          <p:cNvGrpSpPr/>
          <p:nvPr/>
        </p:nvGrpSpPr>
        <p:grpSpPr>
          <a:xfrm>
            <a:off x="1185326" y="561269"/>
            <a:ext cx="15917348" cy="9164462"/>
            <a:chOff x="0" y="0"/>
            <a:chExt cx="3764577" cy="2167467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3764577" cy="2167467"/>
            </a:xfrm>
            <a:custGeom>
              <a:avLst/>
              <a:gdLst/>
              <a:ahLst/>
              <a:cxnLst/>
              <a:rect l="l" t="t" r="r" b="b"/>
              <a:pathLst>
                <a:path w="3764577" h="2167467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42661"/>
                  </a:lnTo>
                  <a:cubicBezTo>
                    <a:pt x="3764577" y="2156361"/>
                    <a:pt x="3753471" y="2167467"/>
                    <a:pt x="3739771" y="2167467"/>
                  </a:cubicBezTo>
                  <a:lnTo>
                    <a:pt x="24806" y="2167467"/>
                  </a:lnTo>
                  <a:cubicBezTo>
                    <a:pt x="18227" y="2167467"/>
                    <a:pt x="11917" y="2164853"/>
                    <a:pt x="7265" y="2160201"/>
                  </a:cubicBezTo>
                  <a:cubicBezTo>
                    <a:pt x="2613" y="2155549"/>
                    <a:pt x="0" y="2149240"/>
                    <a:pt x="0" y="2142661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0" y="-38100"/>
              <a:ext cx="3764577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2" name="Freeform 22"/>
          <p:cNvSpPr/>
          <p:nvPr/>
        </p:nvSpPr>
        <p:spPr>
          <a:xfrm>
            <a:off x="922637" y="1050653"/>
            <a:ext cx="736712" cy="8185694"/>
          </a:xfrm>
          <a:custGeom>
            <a:avLst/>
            <a:gdLst/>
            <a:ahLst/>
            <a:cxnLst/>
            <a:rect l="l" t="t" r="r" b="b"/>
            <a:pathLst>
              <a:path w="736712" h="8185694">
                <a:moveTo>
                  <a:pt x="0" y="0"/>
                </a:moveTo>
                <a:lnTo>
                  <a:pt x="736712" y="0"/>
                </a:lnTo>
                <a:lnTo>
                  <a:pt x="736712" y="8185694"/>
                </a:lnTo>
                <a:lnTo>
                  <a:pt x="0" y="8185694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</p:sp>
      <p:grpSp>
        <p:nvGrpSpPr>
          <p:cNvPr id="23" name="Group 23"/>
          <p:cNvGrpSpPr/>
          <p:nvPr/>
        </p:nvGrpSpPr>
        <p:grpSpPr>
          <a:xfrm>
            <a:off x="922637" y="1559285"/>
            <a:ext cx="16267998" cy="6041566"/>
            <a:chOff x="0" y="0"/>
            <a:chExt cx="21690664" cy="8055422"/>
          </a:xfrm>
        </p:grpSpPr>
        <p:grpSp>
          <p:nvGrpSpPr>
            <p:cNvPr id="24" name="Group 24"/>
            <p:cNvGrpSpPr/>
            <p:nvPr/>
          </p:nvGrpSpPr>
          <p:grpSpPr>
            <a:xfrm>
              <a:off x="932327" y="948822"/>
              <a:ext cx="20217447" cy="7106599"/>
              <a:chOff x="0" y="0"/>
              <a:chExt cx="3662399" cy="1287364"/>
            </a:xfrm>
          </p:grpSpPr>
          <p:sp>
            <p:nvSpPr>
              <p:cNvPr id="25" name="Freeform 25"/>
              <p:cNvSpPr/>
              <p:nvPr/>
            </p:nvSpPr>
            <p:spPr>
              <a:xfrm>
                <a:off x="0" y="0"/>
                <a:ext cx="3662399" cy="1287364"/>
              </a:xfrm>
              <a:custGeom>
                <a:avLst/>
                <a:gdLst/>
                <a:ahLst/>
                <a:cxnLst/>
                <a:rect l="l" t="t" r="r" b="b"/>
                <a:pathLst>
                  <a:path w="3662399" h="1287364">
                    <a:moveTo>
                      <a:pt x="0" y="0"/>
                    </a:moveTo>
                    <a:lnTo>
                      <a:pt x="3662399" y="0"/>
                    </a:lnTo>
                    <a:lnTo>
                      <a:pt x="3662399" y="1287364"/>
                    </a:lnTo>
                    <a:lnTo>
                      <a:pt x="0" y="1287364"/>
                    </a:lnTo>
                    <a:close/>
                  </a:path>
                </a:pathLst>
              </a:custGeom>
              <a:solidFill>
                <a:srgbClr val="3E303F">
                  <a:alpha val="24706"/>
                </a:srgbClr>
              </a:solidFill>
              <a:ln cap="sq">
                <a:noFill/>
                <a:prstDash val="solid"/>
                <a:miter/>
              </a:ln>
            </p:spPr>
          </p:sp>
          <p:sp>
            <p:nvSpPr>
              <p:cNvPr id="26" name="TextBox 26"/>
              <p:cNvSpPr txBox="1"/>
              <p:nvPr/>
            </p:nvSpPr>
            <p:spPr>
              <a:xfrm>
                <a:off x="0" y="-38100"/>
                <a:ext cx="3662399" cy="132546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ctr">
                  <a:lnSpc>
                    <a:spcPts val="266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27" name="Group 27"/>
            <p:cNvGrpSpPr/>
            <p:nvPr/>
          </p:nvGrpSpPr>
          <p:grpSpPr>
            <a:xfrm>
              <a:off x="765820" y="796490"/>
              <a:ext cx="20217447" cy="7106599"/>
              <a:chOff x="0" y="0"/>
              <a:chExt cx="3662399" cy="1287364"/>
            </a:xfrm>
          </p:grpSpPr>
          <p:sp>
            <p:nvSpPr>
              <p:cNvPr id="28" name="Freeform 28"/>
              <p:cNvSpPr/>
              <p:nvPr/>
            </p:nvSpPr>
            <p:spPr>
              <a:xfrm>
                <a:off x="0" y="0"/>
                <a:ext cx="3662399" cy="1287364"/>
              </a:xfrm>
              <a:custGeom>
                <a:avLst/>
                <a:gdLst/>
                <a:ahLst/>
                <a:cxnLst/>
                <a:rect l="l" t="t" r="r" b="b"/>
                <a:pathLst>
                  <a:path w="3662399" h="1287364">
                    <a:moveTo>
                      <a:pt x="0" y="0"/>
                    </a:moveTo>
                    <a:lnTo>
                      <a:pt x="3662399" y="0"/>
                    </a:lnTo>
                    <a:lnTo>
                      <a:pt x="3662399" y="1287364"/>
                    </a:lnTo>
                    <a:lnTo>
                      <a:pt x="0" y="1287364"/>
                    </a:lnTo>
                    <a:close/>
                  </a:path>
                </a:pathLst>
              </a:custGeom>
              <a:solidFill>
                <a:srgbClr val="FCF2D3"/>
              </a:solidFill>
              <a:ln cap="sq">
                <a:noFill/>
                <a:prstDash val="solid"/>
                <a:miter/>
              </a:ln>
            </p:spPr>
          </p:sp>
          <p:sp>
            <p:nvSpPr>
              <p:cNvPr id="29" name="TextBox 29"/>
              <p:cNvSpPr txBox="1"/>
              <p:nvPr/>
            </p:nvSpPr>
            <p:spPr>
              <a:xfrm>
                <a:off x="0" y="-38100"/>
                <a:ext cx="3662399" cy="132546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ctr">
                  <a:lnSpc>
                    <a:spcPts val="266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30" name="Freeform 30"/>
            <p:cNvSpPr/>
            <p:nvPr/>
          </p:nvSpPr>
          <p:spPr>
            <a:xfrm rot="-2376565">
              <a:off x="-89368" y="915726"/>
              <a:ext cx="2750318" cy="710082"/>
            </a:xfrm>
            <a:custGeom>
              <a:avLst/>
              <a:gdLst/>
              <a:ahLst/>
              <a:cxnLst/>
              <a:rect l="l" t="t" r="r" b="b"/>
              <a:pathLst>
                <a:path w="2750318" h="710082">
                  <a:moveTo>
                    <a:pt x="0" y="0"/>
                  </a:moveTo>
                  <a:lnTo>
                    <a:pt x="2750317" y="0"/>
                  </a:lnTo>
                  <a:lnTo>
                    <a:pt x="2750317" y="710082"/>
                  </a:lnTo>
                  <a:lnTo>
                    <a:pt x="0" y="71008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1" name="Freeform 31"/>
            <p:cNvSpPr/>
            <p:nvPr/>
          </p:nvSpPr>
          <p:spPr>
            <a:xfrm rot="2264837" flipH="1" flipV="1">
              <a:off x="19010793" y="767541"/>
              <a:ext cx="2750318" cy="710082"/>
            </a:xfrm>
            <a:custGeom>
              <a:avLst/>
              <a:gdLst/>
              <a:ahLst/>
              <a:cxnLst/>
              <a:rect l="l" t="t" r="r" b="b"/>
              <a:pathLst>
                <a:path w="2750318" h="710082">
                  <a:moveTo>
                    <a:pt x="2750318" y="710082"/>
                  </a:moveTo>
                  <a:lnTo>
                    <a:pt x="0" y="710082"/>
                  </a:lnTo>
                  <a:lnTo>
                    <a:pt x="0" y="0"/>
                  </a:lnTo>
                  <a:lnTo>
                    <a:pt x="2750318" y="0"/>
                  </a:lnTo>
                  <a:lnTo>
                    <a:pt x="2750318" y="710082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2" name="AutoShape 32"/>
            <p:cNvSpPr/>
            <p:nvPr/>
          </p:nvSpPr>
          <p:spPr>
            <a:xfrm rot="-10800000">
              <a:off x="1285790" y="5296010"/>
              <a:ext cx="19100161" cy="0"/>
            </a:xfrm>
            <a:prstGeom prst="line">
              <a:avLst/>
            </a:prstGeom>
            <a:ln w="13848" cap="rnd">
              <a:solidFill>
                <a:srgbClr val="000000"/>
              </a:solidFill>
              <a:prstDash val="sysDot"/>
              <a:headEnd type="none" w="sm" len="sm"/>
              <a:tailEnd type="none" w="sm" len="sm"/>
            </a:ln>
          </p:spPr>
        </p:sp>
        <p:sp>
          <p:nvSpPr>
            <p:cNvPr id="33" name="AutoShape 33"/>
            <p:cNvSpPr/>
            <p:nvPr/>
          </p:nvSpPr>
          <p:spPr>
            <a:xfrm rot="-10800000">
              <a:off x="1285790" y="3390137"/>
              <a:ext cx="19100161" cy="0"/>
            </a:xfrm>
            <a:prstGeom prst="line">
              <a:avLst/>
            </a:prstGeom>
            <a:ln w="13848" cap="rnd">
              <a:solidFill>
                <a:srgbClr val="000000"/>
              </a:solidFill>
              <a:prstDash val="sysDot"/>
              <a:headEnd type="none" w="sm" len="sm"/>
              <a:tailEnd type="none" w="sm" len="sm"/>
            </a:ln>
          </p:spPr>
        </p:sp>
      </p:grpSp>
      <p:sp>
        <p:nvSpPr>
          <p:cNvPr id="34" name="Freeform 34"/>
          <p:cNvSpPr/>
          <p:nvPr/>
        </p:nvSpPr>
        <p:spPr>
          <a:xfrm rot="-5400000">
            <a:off x="3232359" y="2549300"/>
            <a:ext cx="853932" cy="739039"/>
          </a:xfrm>
          <a:custGeom>
            <a:avLst/>
            <a:gdLst/>
            <a:ahLst/>
            <a:cxnLst/>
            <a:rect l="l" t="t" r="r" b="b"/>
            <a:pathLst>
              <a:path w="853932" h="739039">
                <a:moveTo>
                  <a:pt x="0" y="0"/>
                </a:moveTo>
                <a:lnTo>
                  <a:pt x="853932" y="0"/>
                </a:lnTo>
                <a:lnTo>
                  <a:pt x="853932" y="739039"/>
                </a:lnTo>
                <a:lnTo>
                  <a:pt x="0" y="739039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35" name="Freeform 35"/>
          <p:cNvSpPr/>
          <p:nvPr/>
        </p:nvSpPr>
        <p:spPr>
          <a:xfrm rot="-5400000">
            <a:off x="14203432" y="2549300"/>
            <a:ext cx="853932" cy="739039"/>
          </a:xfrm>
          <a:custGeom>
            <a:avLst/>
            <a:gdLst/>
            <a:ahLst/>
            <a:cxnLst/>
            <a:rect l="l" t="t" r="r" b="b"/>
            <a:pathLst>
              <a:path w="853932" h="739039">
                <a:moveTo>
                  <a:pt x="0" y="0"/>
                </a:moveTo>
                <a:lnTo>
                  <a:pt x="853932" y="0"/>
                </a:lnTo>
                <a:lnTo>
                  <a:pt x="853932" y="739039"/>
                </a:lnTo>
                <a:lnTo>
                  <a:pt x="0" y="739039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36" name="TextBox 36"/>
          <p:cNvSpPr txBox="1"/>
          <p:nvPr/>
        </p:nvSpPr>
        <p:spPr>
          <a:xfrm>
            <a:off x="822344" y="3303234"/>
            <a:ext cx="17324658" cy="29577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797"/>
              </a:lnSpc>
            </a:pPr>
            <a:r>
              <a:rPr lang="en-US" sz="8426">
                <a:solidFill>
                  <a:srgbClr val="000000"/>
                </a:solidFill>
                <a:latin typeface="DejaVu Serif Bold"/>
              </a:rPr>
              <a:t>Cô vừa kể cho các con </a:t>
            </a:r>
          </a:p>
          <a:p>
            <a:pPr algn="ctr">
              <a:lnSpc>
                <a:spcPts val="11797"/>
              </a:lnSpc>
            </a:pPr>
            <a:r>
              <a:rPr lang="en-US" sz="8426">
                <a:solidFill>
                  <a:srgbClr val="000000"/>
                </a:solidFill>
                <a:latin typeface="DejaVu Serif Bold"/>
              </a:rPr>
              <a:t>nghe câu truyện gì ?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718">
        <p14:prism/>
      </p:transition>
    </mc:Choice>
    <mc:Fallback xmlns="">
      <p:transition spd="slow" advTm="718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E0B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776984" y="560381"/>
            <a:ext cx="13241978" cy="8143817"/>
          </a:xfrm>
          <a:custGeom>
            <a:avLst/>
            <a:gdLst/>
            <a:ahLst/>
            <a:cxnLst/>
            <a:rect l="l" t="t" r="r" b="b"/>
            <a:pathLst>
              <a:path w="13241978" h="8143817">
                <a:moveTo>
                  <a:pt x="0" y="0"/>
                </a:moveTo>
                <a:lnTo>
                  <a:pt x="13241978" y="0"/>
                </a:lnTo>
                <a:lnTo>
                  <a:pt x="13241978" y="8143817"/>
                </a:lnTo>
                <a:lnTo>
                  <a:pt x="0" y="814381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1557772" y="2250131"/>
            <a:ext cx="6254496" cy="8229600"/>
          </a:xfrm>
          <a:custGeom>
            <a:avLst/>
            <a:gdLst/>
            <a:ahLst/>
            <a:cxnLst/>
            <a:rect l="l" t="t" r="r" b="b"/>
            <a:pathLst>
              <a:path w="6254496" h="8229600">
                <a:moveTo>
                  <a:pt x="0" y="0"/>
                </a:moveTo>
                <a:lnTo>
                  <a:pt x="6254496" y="0"/>
                </a:lnTo>
                <a:lnTo>
                  <a:pt x="625449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443042" y="2625316"/>
            <a:ext cx="13241978" cy="13188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779"/>
              </a:lnSpc>
            </a:pPr>
            <a:r>
              <a:rPr lang="en-US" sz="7699">
                <a:solidFill>
                  <a:srgbClr val="F4F0D0"/>
                </a:solidFill>
                <a:latin typeface="DejaVu Serif Bold"/>
              </a:rPr>
              <a:t>Cô kể lần 2 </a:t>
            </a:r>
            <a:r>
              <a:rPr lang="en-US" sz="7699">
                <a:solidFill>
                  <a:srgbClr val="000000"/>
                </a:solidFill>
                <a:latin typeface="DejaVu Serif Bold"/>
              </a:rPr>
              <a:t> 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670">
        <p15:prstTrans prst="airplane"/>
      </p:transition>
    </mc:Choice>
    <mc:Fallback xmlns="">
      <p:transition spd="slow" advTm="67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Beaches_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88000" cy="640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 descr="mat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21" t="29184" r="21123" b="30707"/>
          <a:stretch>
            <a:fillRect/>
          </a:stretch>
        </p:blipFill>
        <p:spPr bwMode="auto">
          <a:xfrm>
            <a:off x="-403412" y="2114550"/>
            <a:ext cx="19545300" cy="857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5" descr="mien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34" t="43143" r="55214" b="51389"/>
          <a:stretch>
            <a:fillRect/>
          </a:stretch>
        </p:blipFill>
        <p:spPr bwMode="auto">
          <a:xfrm rot="1039618">
            <a:off x="8570120" y="7774782"/>
            <a:ext cx="1257300" cy="148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sun14[1]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33512" y="203106"/>
            <a:ext cx="3543300" cy="308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81000" y="571500"/>
            <a:ext cx="11093825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4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sz="4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sz="4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giọt</a:t>
            </a:r>
            <a:r>
              <a:rPr lang="en-US" sz="4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4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4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4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4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4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4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4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sz="4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sz="4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4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lắm</a:t>
            </a:r>
            <a:r>
              <a:rPr lang="en-US" sz="4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4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khắp</a:t>
            </a:r>
            <a:r>
              <a:rPr lang="en-US" sz="4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4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4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ở </a:t>
            </a:r>
            <a:r>
              <a:rPr lang="en-US" sz="4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4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4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ở </a:t>
            </a:r>
            <a:r>
              <a:rPr lang="en-US" sz="4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4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ngòi</a:t>
            </a:r>
            <a:r>
              <a:rPr lang="en-US" sz="4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ao</a:t>
            </a:r>
            <a:r>
              <a:rPr lang="en-US" sz="4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4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ở </a:t>
            </a:r>
            <a:r>
              <a:rPr lang="en-US" sz="4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4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4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ở </a:t>
            </a:r>
            <a:r>
              <a:rPr lang="en-US" sz="4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4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4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4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  <a:br>
              <a:rPr lang="en-US" sz="48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4800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7486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16484">
        <p14:vortex dir="r"/>
      </p:transition>
    </mc:Choice>
    <mc:Fallback xmlns="">
      <p:transition spd="slow" advTm="1648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6.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0.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248</TotalTime>
  <Words>620</Words>
  <Application>Microsoft Office PowerPoint</Application>
  <PresentationFormat>Custom</PresentationFormat>
  <Paragraphs>46</Paragraphs>
  <Slides>31</Slides>
  <Notes>3</Notes>
  <HiddenSlides>0</HiddenSlides>
  <MMClips>4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7" baseType="lpstr">
      <vt:lpstr>Calibri</vt:lpstr>
      <vt:lpstr>Arial</vt:lpstr>
      <vt:lpstr>DejaVu Serif Bold</vt:lpstr>
      <vt:lpstr>Times New Roman</vt:lpstr>
      <vt:lpstr>Noto Sans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TRUYỆN GIỌT NƯỚC TÍ XÍU LỚP MẪU GIÁO BÉ</dc:title>
  <dc:creator>Administrator</dc:creator>
  <cp:lastModifiedBy>lien tong</cp:lastModifiedBy>
  <cp:revision>13</cp:revision>
  <dcterms:created xsi:type="dcterms:W3CDTF">2006-08-16T00:00:00Z</dcterms:created>
  <dcterms:modified xsi:type="dcterms:W3CDTF">2025-05-11T07:17:57Z</dcterms:modified>
  <dc:identifier>DAGBUvzeNGA</dc:identifier>
</cp:coreProperties>
</file>