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0FDB-2A27-4CA0-BDC2-A4D1FD41D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BE0B7-2051-4617-9CEC-409491F2E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B7781-2AE0-497D-9E04-48CDC992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36C7-E59D-41B3-9E44-78A416F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BB4E6-2C45-4B10-943D-643EE7F6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22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4F07-47EC-4EC3-906F-2B08B7AC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6972D-36EB-44F0-BD1E-A9E001A8F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BCBC-1ADA-4940-9E6A-B6D88D12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9EECA-03C2-471B-8CC5-6CF48CEF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63BCA-3CA4-4BCE-81FE-75F8174E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6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52F7B-C822-4F9E-BFBB-CB610697C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E88CD-BEFD-48CA-A196-69BF58DD7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D76-047B-4759-8B7D-52A884D7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0E7B8-7567-4800-90CC-83BE4119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142D1-CCCA-4851-A02E-8AA7B0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65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9D31-9CBA-4329-9198-67E2F97C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D774E-37E3-439B-B10C-35A222B3E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26F4A-F009-4053-8143-9A964823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C8381-E2CE-4725-B698-5BBFCB60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AA9E-0C6C-42EA-AA62-02441187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5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6845-F9EF-41EE-9906-F93D6317F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5A1B-6803-483C-9720-DA46151A5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B0830-AD05-4236-A7E6-D7CCA31A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43A39-7498-4025-831C-DE58E035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8A17E-9968-44D1-BC31-433576F8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42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21BE-8BFF-477D-AEAD-DD501500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9657-7892-4AB7-9F76-0DCC28EA8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BF870-CDE6-4069-BEC8-F2318942B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DCC93-40A7-40FE-B2CB-1303B367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6A074-E82E-4A73-89D3-BC1F389D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9F04-8F56-4CAB-B39E-647C907B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DB3D-3E4D-45BF-8307-1FB11AD9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CEF1A-C4C9-44ED-8164-673180D0D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9BD72-3096-45C9-B79C-56EBDEF99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18BF8-5C85-4330-BF12-869564457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2D557B-C741-43E9-870B-295668C5E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9FA4E-55BE-4B90-9CA2-E18521B0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7E97F-F603-4761-8F0B-C28DCF06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B446B-75F0-4F0D-A19F-D3FD144D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40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47BD-706B-47F1-BE1A-C6B7704F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9F75A-6FF7-4659-BCC9-A8739564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EAB21-2DD2-4682-BCBD-FF83F219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6C98D-442D-4FB7-9D8F-477119F3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41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1BC9CE-682E-4375-8433-D2491524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182FC-5D6E-4A92-801D-95CF2CE1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9B5B2-E5C4-447C-9A13-8195FA9E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56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5CBD-FB10-46C5-A87F-68306CA5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18F3-0208-4BFA-8D97-A8EC3038B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E2A9A-9BBD-44CF-BE74-CCB5DC246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3E12D-6780-485B-B06F-483F3C2B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30158-4E9A-4336-9C37-5228731F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3FA57-2538-418B-8EED-05AA3D0D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20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1BED-F081-411C-AD9D-56426FBC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E6CD0-10E7-4158-8D99-51109BC3F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CEB23-0325-4E79-A804-14D09C20C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9EEEB-1023-4004-868D-F9C06CDD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5FDB4-053E-4A4D-A66A-472471F2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0293-06B5-4C71-8A3D-B6FF9A7F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6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CB578-FB6A-4F73-B657-FFE5949F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B815-1780-4A87-9DC2-EB03DB86D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700C-5027-4AFA-BF78-0E9ADD885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51B16-D2C3-4349-980F-53881A7198A1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4DAE-99A5-42F2-A97D-39CEA82A8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E0A15-DA4F-4507-91DF-F90AFC1A0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0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0699AF97-8935-41F3-B2AA-B3E94734D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B4D99-757E-40D9-A0CC-849F66477C66}"/>
              </a:ext>
            </a:extLst>
          </p:cNvPr>
          <p:cNvSpPr txBox="1"/>
          <p:nvPr/>
        </p:nvSpPr>
        <p:spPr>
          <a:xfrm>
            <a:off x="4088291" y="359191"/>
            <a:ext cx="443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UBND QUÂN LONG BIÊN</a:t>
            </a:r>
          </a:p>
          <a:p>
            <a:pPr algn="ctr"/>
            <a:r>
              <a:rPr lang="en-US" b="1" dirty="0"/>
              <a:t>TRƯỜNG MẦM </a:t>
            </a:r>
            <a:r>
              <a:rPr lang="en-US" b="1"/>
              <a:t>NON NGUYỆT QUẾ</a:t>
            </a:r>
            <a:endParaRPr lang="vi-VN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5111E-E0F0-4B95-B629-91168AB25D38}"/>
              </a:ext>
            </a:extLst>
          </p:cNvPr>
          <p:cNvSpPr txBox="1"/>
          <p:nvPr/>
        </p:nvSpPr>
        <p:spPr>
          <a:xfrm>
            <a:off x="2127995" y="3354150"/>
            <a:ext cx="72621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LĨNH VỰC PHÁT TRIỂN NHẬN THỨC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           </a:t>
            </a:r>
            <a:r>
              <a:rPr lang="en-US" sz="5400" b="1">
                <a:solidFill>
                  <a:srgbClr val="FF0000"/>
                </a:solidFill>
                <a:latin typeface=".VnArabia" panose="020B7200000000000000" pitchFamily="34" charset="0"/>
              </a:rPr>
              <a:t>Đề tài: Cầu vồng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     </a:t>
            </a:r>
            <a:endParaRPr lang="en-US" sz="2800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4B4FE3-2767-4099-8876-5593D3424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45" y="106017"/>
            <a:ext cx="3736080" cy="15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2D41-5150-47DD-85FB-6C91771C19FE}"/>
              </a:ext>
            </a:extLst>
          </p:cNvPr>
          <p:cNvSpPr/>
          <p:nvPr/>
        </p:nvSpPr>
        <p:spPr>
          <a:xfrm>
            <a:off x="2822714" y="278295"/>
            <a:ext cx="6864626" cy="8216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Cầu vồng th</a:t>
            </a:r>
            <a:r>
              <a:rPr lang="vi-VN" sz="3200">
                <a:solidFill>
                  <a:srgbClr val="FF0000"/>
                </a:solidFill>
              </a:rPr>
              <a:t>ường xuất hiện khi nào?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4D390A-146F-400A-A156-1364FAAC4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8" y="1646930"/>
            <a:ext cx="3180521" cy="24700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70ABDF-BD1A-4489-93FC-EE20212D9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532" y="2288020"/>
            <a:ext cx="3455503" cy="2616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67D2ED-18BC-44E1-8267-0EAD707A7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026" y="2881960"/>
            <a:ext cx="3173896" cy="2846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0E970B-DF01-4327-9A7A-F0B8FD0B3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04" y="5827304"/>
            <a:ext cx="1574940" cy="994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CF47D5-E728-4CA5-91D0-16A281FF9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5" y="4618803"/>
            <a:ext cx="1315486" cy="1184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2CE7B4-C099-436D-874B-85485C438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4810" y="4904593"/>
            <a:ext cx="1316850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AB0EF4-1D73-4A14-A0D6-9F68F557D711}"/>
              </a:ext>
            </a:extLst>
          </p:cNvPr>
          <p:cNvSpPr/>
          <p:nvPr/>
        </p:nvSpPr>
        <p:spPr>
          <a:xfrm>
            <a:off x="2146853" y="251791"/>
            <a:ext cx="8428382" cy="8613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Các con th</a:t>
            </a:r>
            <a:r>
              <a:rPr lang="vi-VN" sz="3200">
                <a:solidFill>
                  <a:srgbClr val="FF0000"/>
                </a:solidFill>
              </a:rPr>
              <a:t>ường nhìn thấy cầu vồng ở đâu?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1E603-DEEB-42B1-BE56-C6B13C7AF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8" y="2216737"/>
            <a:ext cx="4342576" cy="2718559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F30D8B-AC44-4672-83F5-C111AA3FF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7" y="1722782"/>
            <a:ext cx="4598506" cy="2718559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6CB63D-2AFC-4816-ADE7-D9B6D29D4D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BF9FF"/>
              </a:clrFrom>
              <a:clrTo>
                <a:srgbClr val="FB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7" y="4735271"/>
            <a:ext cx="2481262" cy="1373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5E38E1-7C5B-402F-A243-1B5259F33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741" y="5171794"/>
            <a:ext cx="13168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66A4AB-4F8A-4398-B3A7-C783FEAE28A4}"/>
              </a:ext>
            </a:extLst>
          </p:cNvPr>
          <p:cNvSpPr/>
          <p:nvPr/>
        </p:nvSpPr>
        <p:spPr>
          <a:xfrm>
            <a:off x="3220278" y="371061"/>
            <a:ext cx="5751443" cy="649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Cầu vồng th</a:t>
            </a:r>
            <a:r>
              <a:rPr lang="vi-VN" sz="3200"/>
              <a:t>ường có mấy màu?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98148B-C5E0-48B2-BEAB-B8DA08B6B12F}"/>
              </a:ext>
            </a:extLst>
          </p:cNvPr>
          <p:cNvSpPr/>
          <p:nvPr/>
        </p:nvSpPr>
        <p:spPr>
          <a:xfrm>
            <a:off x="1650575" y="2067339"/>
            <a:ext cx="3086397" cy="1272542"/>
          </a:xfrm>
          <a:custGeom>
            <a:avLst/>
            <a:gdLst>
              <a:gd name="connsiteX0" fmla="*/ 0 w 1158885"/>
              <a:gd name="connsiteY0" fmla="*/ 0 h 463554"/>
              <a:gd name="connsiteX1" fmla="*/ 927108 w 1158885"/>
              <a:gd name="connsiteY1" fmla="*/ 0 h 463554"/>
              <a:gd name="connsiteX2" fmla="*/ 1158885 w 1158885"/>
              <a:gd name="connsiteY2" fmla="*/ 231777 h 463554"/>
              <a:gd name="connsiteX3" fmla="*/ 927108 w 1158885"/>
              <a:gd name="connsiteY3" fmla="*/ 463554 h 463554"/>
              <a:gd name="connsiteX4" fmla="*/ 0 w 1158885"/>
              <a:gd name="connsiteY4" fmla="*/ 463554 h 463554"/>
              <a:gd name="connsiteX5" fmla="*/ 231777 w 1158885"/>
              <a:gd name="connsiteY5" fmla="*/ 231777 h 463554"/>
              <a:gd name="connsiteX6" fmla="*/ 0 w 1158885"/>
              <a:gd name="connsiteY6" fmla="*/ 0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885" h="463554">
                <a:moveTo>
                  <a:pt x="0" y="0"/>
                </a:moveTo>
                <a:lnTo>
                  <a:pt x="927108" y="0"/>
                </a:lnTo>
                <a:lnTo>
                  <a:pt x="1158885" y="231777"/>
                </a:lnTo>
                <a:lnTo>
                  <a:pt x="927108" y="463554"/>
                </a:lnTo>
                <a:lnTo>
                  <a:pt x="0" y="463554"/>
                </a:lnTo>
                <a:lnTo>
                  <a:pt x="231777" y="2317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83" tIns="16002" rIns="24777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1: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 5 màu</a:t>
            </a:r>
            <a:endParaRPr lang="vi-VN" sz="40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1604EA-C835-4541-9D41-860A483C33BC}"/>
              </a:ext>
            </a:extLst>
          </p:cNvPr>
          <p:cNvSpPr/>
          <p:nvPr/>
        </p:nvSpPr>
        <p:spPr>
          <a:xfrm>
            <a:off x="4736973" y="2067340"/>
            <a:ext cx="2816766" cy="1272542"/>
          </a:xfrm>
          <a:custGeom>
            <a:avLst/>
            <a:gdLst>
              <a:gd name="connsiteX0" fmla="*/ 0 w 1158885"/>
              <a:gd name="connsiteY0" fmla="*/ 0 h 463554"/>
              <a:gd name="connsiteX1" fmla="*/ 927108 w 1158885"/>
              <a:gd name="connsiteY1" fmla="*/ 0 h 463554"/>
              <a:gd name="connsiteX2" fmla="*/ 1158885 w 1158885"/>
              <a:gd name="connsiteY2" fmla="*/ 231777 h 463554"/>
              <a:gd name="connsiteX3" fmla="*/ 927108 w 1158885"/>
              <a:gd name="connsiteY3" fmla="*/ 463554 h 463554"/>
              <a:gd name="connsiteX4" fmla="*/ 0 w 1158885"/>
              <a:gd name="connsiteY4" fmla="*/ 463554 h 463554"/>
              <a:gd name="connsiteX5" fmla="*/ 231777 w 1158885"/>
              <a:gd name="connsiteY5" fmla="*/ 231777 h 463554"/>
              <a:gd name="connsiteX6" fmla="*/ 0 w 1158885"/>
              <a:gd name="connsiteY6" fmla="*/ 0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885" h="463554">
                <a:moveTo>
                  <a:pt x="0" y="0"/>
                </a:moveTo>
                <a:lnTo>
                  <a:pt x="927108" y="0"/>
                </a:lnTo>
                <a:lnTo>
                  <a:pt x="1158885" y="231777"/>
                </a:lnTo>
                <a:lnTo>
                  <a:pt x="927108" y="463554"/>
                </a:lnTo>
                <a:lnTo>
                  <a:pt x="0" y="463554"/>
                </a:lnTo>
                <a:lnTo>
                  <a:pt x="231777" y="2317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83" tIns="16002" rIns="24777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2: 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6 màu</a:t>
            </a:r>
            <a:endParaRPr lang="vi-VN" sz="40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7C6C1EA-7FE9-44F4-883B-D1E4C2A5BAC6}"/>
              </a:ext>
            </a:extLst>
          </p:cNvPr>
          <p:cNvSpPr/>
          <p:nvPr/>
        </p:nvSpPr>
        <p:spPr>
          <a:xfrm>
            <a:off x="7864897" y="2067340"/>
            <a:ext cx="2676527" cy="1272542"/>
          </a:xfrm>
          <a:custGeom>
            <a:avLst/>
            <a:gdLst>
              <a:gd name="connsiteX0" fmla="*/ 0 w 1158885"/>
              <a:gd name="connsiteY0" fmla="*/ 0 h 463554"/>
              <a:gd name="connsiteX1" fmla="*/ 927108 w 1158885"/>
              <a:gd name="connsiteY1" fmla="*/ 0 h 463554"/>
              <a:gd name="connsiteX2" fmla="*/ 1158885 w 1158885"/>
              <a:gd name="connsiteY2" fmla="*/ 231777 h 463554"/>
              <a:gd name="connsiteX3" fmla="*/ 927108 w 1158885"/>
              <a:gd name="connsiteY3" fmla="*/ 463554 h 463554"/>
              <a:gd name="connsiteX4" fmla="*/ 0 w 1158885"/>
              <a:gd name="connsiteY4" fmla="*/ 463554 h 463554"/>
              <a:gd name="connsiteX5" fmla="*/ 231777 w 1158885"/>
              <a:gd name="connsiteY5" fmla="*/ 231777 h 463554"/>
              <a:gd name="connsiteX6" fmla="*/ 0 w 1158885"/>
              <a:gd name="connsiteY6" fmla="*/ 0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885" h="463554">
                <a:moveTo>
                  <a:pt x="0" y="0"/>
                </a:moveTo>
                <a:lnTo>
                  <a:pt x="927108" y="0"/>
                </a:lnTo>
                <a:lnTo>
                  <a:pt x="1158885" y="231777"/>
                </a:lnTo>
                <a:lnTo>
                  <a:pt x="927108" y="463554"/>
                </a:lnTo>
                <a:lnTo>
                  <a:pt x="0" y="463554"/>
                </a:lnTo>
                <a:lnTo>
                  <a:pt x="231777" y="2317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83" tIns="16002" rIns="24777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3: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 7 màu</a:t>
            </a:r>
            <a:endParaRPr lang="vi-VN" sz="4000" kern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3610DE-BCD2-42B0-A91E-98B9F23880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00" y="3476371"/>
            <a:ext cx="1546776" cy="1539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F086D2-A893-4CE3-B469-916141369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100000" l="2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42" y="3584379"/>
            <a:ext cx="1546776" cy="1471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D7B2A1-4EE2-4C80-B585-AEBCA0EEE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1984" y="3582655"/>
            <a:ext cx="154851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5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52CD8B-A13B-47B3-99E4-3828D174D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00924F-5309-4B1A-97C2-048120E8A1A3}"/>
              </a:ext>
            </a:extLst>
          </p:cNvPr>
          <p:cNvSpPr txBox="1"/>
          <p:nvPr/>
        </p:nvSpPr>
        <p:spPr>
          <a:xfrm>
            <a:off x="3944203" y="3234519"/>
            <a:ext cx="797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>
                <a:solidFill>
                  <a:srgbClr val="FF0000"/>
                </a:solidFill>
              </a:rPr>
              <a:t>Tạm biệt và hẹn gặp lại!</a:t>
            </a:r>
            <a:endParaRPr lang="vi-VN" sz="5400" i="1">
              <a:solidFill>
                <a:srgbClr val="FF0000"/>
              </a:solidFill>
            </a:endParaRPr>
          </a:p>
        </p:txBody>
      </p:sp>
      <p:pic>
        <p:nvPicPr>
          <p:cNvPr id="2" name="k13">
            <a:hlinkClick r:id="" action="ppaction://media"/>
            <a:extLst>
              <a:ext uri="{FF2B5EF4-FFF2-40B4-BE49-F238E27FC236}">
                <a16:creationId xmlns:a16="http://schemas.microsoft.com/office/drawing/2014/main" id="{04A0C01E-FACD-4FBC-9DFE-689FDD4A1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9165" y="5855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F24B1-6991-489C-83FF-06E2C390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9AE27-6235-40A9-8A3F-50D856CF7749}"/>
              </a:ext>
            </a:extLst>
          </p:cNvPr>
          <p:cNvSpPr txBox="1"/>
          <p:nvPr/>
        </p:nvSpPr>
        <p:spPr>
          <a:xfrm>
            <a:off x="1623264" y="1973224"/>
            <a:ext cx="3803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Câu đố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01305-2E6E-45DA-A609-8641CCE4C174}"/>
              </a:ext>
            </a:extLst>
          </p:cNvPr>
          <p:cNvSpPr/>
          <p:nvPr/>
        </p:nvSpPr>
        <p:spPr>
          <a:xfrm>
            <a:off x="357808" y="311287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>
                <a:solidFill>
                  <a:prstClr val="black"/>
                </a:solidFill>
              </a:rPr>
              <a:t>Cầu gì chỉ mọc sau mưa </a:t>
            </a:r>
          </a:p>
          <a:p>
            <a:pPr lvl="0"/>
            <a:r>
              <a:rPr lang="en-US" sz="3200" b="1">
                <a:solidFill>
                  <a:prstClr val="black"/>
                </a:solidFill>
              </a:rPr>
              <a:t>Lung linh bẩy sắc bắc vừa tới mây</a:t>
            </a:r>
          </a:p>
          <a:p>
            <a:pPr lvl="0"/>
            <a:endParaRPr lang="en-US" sz="3200" b="1">
              <a:solidFill>
                <a:prstClr val="black"/>
              </a:solidFill>
            </a:endParaRPr>
          </a:p>
          <a:p>
            <a:pPr lvl="0"/>
            <a:r>
              <a:rPr lang="en-US" sz="3200" b="1">
                <a:solidFill>
                  <a:prstClr val="black"/>
                </a:solidFill>
              </a:rPr>
              <a:t>                                        Đó là gì?</a:t>
            </a:r>
            <a:endParaRPr lang="vi-VN" sz="3200" b="1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D4335-87C3-4198-854D-36455FDC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23" y="1973224"/>
            <a:ext cx="6765362" cy="33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A6F68110-58A7-41B5-B314-2E9ED76A0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DAEFF8-2A5C-42EE-B0A4-3D6CF428D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9FFC76-FC7E-4196-AA2F-5776C9192B8A}"/>
              </a:ext>
            </a:extLst>
          </p:cNvPr>
          <p:cNvSpPr txBox="1"/>
          <p:nvPr/>
        </p:nvSpPr>
        <p:spPr>
          <a:xfrm>
            <a:off x="1205947" y="1172818"/>
            <a:ext cx="1049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Cầu vồng thường xuất hiện ở đâu? Vào lúc nào? 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13244-49C0-445B-81AD-A11C82E9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95" y="2245139"/>
            <a:ext cx="6612834" cy="4380948"/>
          </a:xfrm>
          <a:prstGeom prst="rect">
            <a:avLst/>
          </a:prstGeom>
        </p:spPr>
      </p:pic>
      <p:pic>
        <p:nvPicPr>
          <p:cNvPr id="7" name="k4">
            <a:hlinkClick r:id="" action="ppaction://media"/>
            <a:extLst>
              <a:ext uri="{FF2B5EF4-FFF2-40B4-BE49-F238E27FC236}">
                <a16:creationId xmlns:a16="http://schemas.microsoft.com/office/drawing/2014/main" id="{32E4CC0B-4E98-4C85-A9C8-FA9BBA63B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4076" y="601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9253B0-EB52-45B4-810B-1DC1B0077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F6609-8C43-48BB-97AF-CF4642F813A8}"/>
              </a:ext>
            </a:extLst>
          </p:cNvPr>
          <p:cNvSpPr txBox="1"/>
          <p:nvPr/>
        </p:nvSpPr>
        <p:spPr>
          <a:xfrm>
            <a:off x="2332383" y="689045"/>
            <a:ext cx="673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Cầu vồng có dạng nh</a:t>
            </a:r>
            <a:r>
              <a:rPr lang="vi-VN" sz="4000">
                <a:solidFill>
                  <a:srgbClr val="FF0000"/>
                </a:solidFill>
              </a:rPr>
              <a:t>ư</a:t>
            </a:r>
            <a:r>
              <a:rPr lang="en-US" sz="4000">
                <a:solidFill>
                  <a:srgbClr val="FF0000"/>
                </a:solidFill>
              </a:rPr>
              <a:t> thế nào?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4BB7A3-40E4-4DB0-A781-F0499411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53" y="1752232"/>
            <a:ext cx="7827893" cy="45189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5CAC4-9423-430B-91CE-5E4C387C8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A5EC6C-B135-482B-B713-D7F4515340D5}"/>
              </a:ext>
            </a:extLst>
          </p:cNvPr>
          <p:cNvSpPr txBox="1"/>
          <p:nvPr/>
        </p:nvSpPr>
        <p:spPr>
          <a:xfrm>
            <a:off x="1643271" y="411060"/>
            <a:ext cx="993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Cầu vồng th</a:t>
            </a:r>
            <a:r>
              <a:rPr lang="vi-VN" sz="2800">
                <a:solidFill>
                  <a:srgbClr val="FF0000"/>
                </a:solidFill>
              </a:rPr>
              <a:t>ường có mấy màu? Đó là những màu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E7A03-0332-4D77-95A2-6EDE506B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0" y="1044643"/>
            <a:ext cx="11430991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6269D8-6979-40C5-B696-46AC8D4A5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FAE61-1496-404B-B473-B332C5E1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2671" r="16645" b="5293"/>
          <a:stretch/>
        </p:blipFill>
        <p:spPr>
          <a:xfrm>
            <a:off x="2393076" y="989362"/>
            <a:ext cx="8175009" cy="48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969CAF-AAE5-493F-B647-9D50A6F08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" y="1"/>
            <a:ext cx="12191999" cy="6856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D5EC45-9355-4210-8FDF-3F4EF887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71676"/>
            <a:ext cx="9753600" cy="40154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A64386-00C8-4502-97EC-8287282094B2}"/>
              </a:ext>
            </a:extLst>
          </p:cNvPr>
          <p:cNvSpPr txBox="1"/>
          <p:nvPr/>
        </p:nvSpPr>
        <p:spPr>
          <a:xfrm>
            <a:off x="4614241" y="334501"/>
            <a:ext cx="367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Mở rộng </a:t>
            </a:r>
            <a:endParaRPr lang="vi-VN" sz="5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EE9620-4CFC-4A82-AC2C-EC433F87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71675"/>
            <a:ext cx="9753599" cy="4015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1DB808-8081-490F-990E-76736C459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64552"/>
            <a:ext cx="9753600" cy="41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7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0994-CA46-4B52-88EF-3B5293B4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E6C70-EFE4-4C2E-979C-478A281A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AA054-22F3-4A09-97F1-E7394871B7B3}"/>
              </a:ext>
            </a:extLst>
          </p:cNvPr>
          <p:cNvSpPr txBox="1"/>
          <p:nvPr/>
        </p:nvSpPr>
        <p:spPr>
          <a:xfrm>
            <a:off x="4745936" y="1690688"/>
            <a:ext cx="571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Trò ch</a:t>
            </a:r>
            <a:r>
              <a:rPr lang="vi-VN" sz="6000" b="1">
                <a:solidFill>
                  <a:srgbClr val="FF0000"/>
                </a:solidFill>
              </a:rPr>
              <a:t>ơ</a:t>
            </a:r>
            <a:r>
              <a:rPr lang="en-US" sz="6000" b="1">
                <a:solidFill>
                  <a:srgbClr val="FF0000"/>
                </a:solidFill>
              </a:rPr>
              <a:t>i: Đua tài 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14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136</Words>
  <Application>Microsoft Office PowerPoint</Application>
  <PresentationFormat>Widescreen</PresentationFormat>
  <Paragraphs>25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.VnArabia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lien tong</cp:lastModifiedBy>
  <cp:revision>50</cp:revision>
  <dcterms:created xsi:type="dcterms:W3CDTF">2022-04-23T01:44:58Z</dcterms:created>
  <dcterms:modified xsi:type="dcterms:W3CDTF">2025-05-11T07:27:44Z</dcterms:modified>
</cp:coreProperties>
</file>