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7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1" r:id="rId14"/>
    <p:sldId id="273" r:id="rId15"/>
    <p:sldId id="270" r:id="rId16"/>
    <p:sldId id="274" r:id="rId17"/>
    <p:sldId id="272" r:id="rId18"/>
    <p:sldId id="26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93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12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128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65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50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34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5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42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83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788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75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9E7B6-4AA8-49D1-B702-9E8827C7C38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9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BB0A0-B6B1-4A99-8181-2C2170583035}"/>
              </a:ext>
            </a:extLst>
          </p:cNvPr>
          <p:cNvSpPr txBox="1"/>
          <p:nvPr/>
        </p:nvSpPr>
        <p:spPr>
          <a:xfrm>
            <a:off x="3792739" y="3456127"/>
            <a:ext cx="470673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4992" y="793101"/>
            <a:ext cx="533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6848" y="2871352"/>
            <a:ext cx="5655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Đi Picnic cần chuẩn bị những gì? Các món ăn cho chuyến Picn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607" y="1524000"/>
            <a:ext cx="7413903" cy="4171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414" y="2948255"/>
            <a:ext cx="3618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>
                <a:solidFill>
                  <a:srgbClr val="FF0000"/>
                </a:solidFill>
                <a:latin typeface="+mj-lt"/>
              </a:rPr>
              <a:t>Đi cắm trại cùng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12193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1790700"/>
            <a:ext cx="7372350" cy="4146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7650" y="2806636"/>
            <a:ext cx="292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rgbClr val="FF0000"/>
                </a:solidFill>
                <a:latin typeface="+mj-lt"/>
              </a:rPr>
              <a:t>Đi về quê, thả diều</a:t>
            </a:r>
          </a:p>
        </p:txBody>
      </p:sp>
    </p:spTree>
    <p:extLst>
      <p:ext uri="{BB962C8B-B14F-4D97-AF65-F5344CB8AC3E}">
        <p14:creationId xmlns:p14="http://schemas.microsoft.com/office/powerpoint/2010/main" val="250691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5581" y="214344"/>
            <a:ext cx="54874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Nói nhanh – Nói 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1589" y="2252789"/>
            <a:ext cx="3555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333333"/>
                </a:solidFill>
                <a:effectLst/>
                <a:latin typeface="+mj-lt"/>
              </a:rPr>
              <a:t>Mùa hè có hoa gì gì?</a:t>
            </a: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3" r="31000"/>
          <a:stretch/>
        </p:blipFill>
        <p:spPr>
          <a:xfrm>
            <a:off x="6485454" y="3490702"/>
            <a:ext cx="2227527" cy="2175641"/>
          </a:xfrm>
          <a:prstGeom prst="rect">
            <a:avLst/>
          </a:prstGeom>
        </p:spPr>
      </p:pic>
      <p:pic>
        <p:nvPicPr>
          <p:cNvPr id="12" name="Picture 2" descr="Cây Bằng Lăng Tím - nhanong24h cấp cây giống uy tí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6317"/>
          <a:stretch/>
        </p:blipFill>
        <p:spPr bwMode="auto">
          <a:xfrm>
            <a:off x="3245084" y="3490703"/>
            <a:ext cx="2364485" cy="2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5581" y="214344"/>
            <a:ext cx="54874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Nói nhanh – Nói đúng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8355" y="1913648"/>
            <a:ext cx="4040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rgbClr val="333333"/>
                </a:solidFill>
                <a:latin typeface="+mj-lt"/>
              </a:rPr>
              <a:t>Thời tiết mùa hè thế nào?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771" y="2965077"/>
            <a:ext cx="3515198" cy="25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5581" y="214344"/>
            <a:ext cx="54874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Nói nhanh – Nói đúng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28853" y="1888628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rgbClr val="333333"/>
                </a:solidFill>
                <a:latin typeface="+mj-lt"/>
              </a:rPr>
              <a:t>Bầu trời mùa hè thế nào?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86" y="2639582"/>
            <a:ext cx="5004943" cy="37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3332" y="0"/>
            <a:ext cx="5755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 Ai chọn đúng</a:t>
            </a:r>
          </a:p>
        </p:txBody>
      </p:sp>
      <p:pic>
        <p:nvPicPr>
          <p:cNvPr id="6" name="Picture 6" descr="Cách chọn trang phục mùa hè cho bé gái đơn giản - Thiết bị giáo dục 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39" y="2254649"/>
            <a:ext cx="2773782" cy="40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h chọn quần áo trẻ em mùa đông đúng chuẩn cho bé trai và bé gái | Blog  motherc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82" y="2254649"/>
            <a:ext cx="2618717" cy="40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61121" y="1219657"/>
            <a:ext cx="3736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>
                <a:latin typeface="+mj-lt"/>
              </a:rPr>
              <a:t>Trang phục mùa hè?</a:t>
            </a:r>
          </a:p>
        </p:txBody>
      </p:sp>
    </p:spTree>
    <p:extLst>
      <p:ext uri="{BB962C8B-B14F-4D97-AF65-F5344CB8AC3E}">
        <p14:creationId xmlns:p14="http://schemas.microsoft.com/office/powerpoint/2010/main" val="18100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3332" y="0"/>
            <a:ext cx="5755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 Ai chọn đúng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6119" y="1219657"/>
            <a:ext cx="5290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>
                <a:latin typeface="+mj-lt"/>
              </a:rPr>
              <a:t>Để tránh nắng chúng ta cần?</a:t>
            </a:r>
          </a:p>
        </p:txBody>
      </p:sp>
      <p:pic>
        <p:nvPicPr>
          <p:cNvPr id="2050" name="Picture 2" descr="Kính Râm Unisex Gentle Monster Tam 01 | Chiaki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29521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ũ vành cho bé gái mặt cười PK21-08 size 50 - Kids Pla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100" y="3294569"/>
            <a:ext cx="2233159" cy="2136830"/>
          </a:xfrm>
          <a:prstGeom prst="rect">
            <a:avLst/>
          </a:prstGeom>
        </p:spPr>
      </p:pic>
      <p:sp>
        <p:nvSpPr>
          <p:cNvPr id="4" name="AutoShape 8" descr="Cách chọn áo mưa em bé mẹ nào cũng nên biế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563" y="3329521"/>
            <a:ext cx="2143125" cy="2143125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35015"/>
          <a:stretch/>
        </p:blipFill>
        <p:spPr>
          <a:xfrm>
            <a:off x="5057133" y="3313619"/>
            <a:ext cx="1997415" cy="2155880"/>
          </a:xfrm>
          <a:prstGeom prst="rect">
            <a:avLst/>
          </a:prstGeom>
        </p:spPr>
      </p:pic>
      <p:pic>
        <p:nvPicPr>
          <p:cNvPr id="2058" name="Picture 10" descr="Ủng đi mưa cho bé 4 màu: hồng, vàng, trắng, tí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12" y="32945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477" y="1957650"/>
            <a:ext cx="1129793" cy="1129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30" y="2109507"/>
            <a:ext cx="1129793" cy="11297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0" y="1957649"/>
            <a:ext cx="1787139" cy="1433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11" y="1869528"/>
            <a:ext cx="1787139" cy="143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70" y="1957650"/>
            <a:ext cx="1787139" cy="14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1378" y="214344"/>
            <a:ext cx="5755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 Ai chọn đúng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451460" y="1278715"/>
            <a:ext cx="2730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rgbClr val="333333"/>
                </a:solidFill>
                <a:latin typeface="+mj-lt"/>
              </a:rPr>
              <a:t>Món ăn mùa hè?</a:t>
            </a:r>
          </a:p>
        </p:txBody>
      </p:sp>
      <p:sp>
        <p:nvSpPr>
          <p:cNvPr id="2" name="AutoShape 4" descr="Phân biệt 5 loại kem ice cream, gelato, sorbet, neapolitan và popsi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7" y="1938336"/>
            <a:ext cx="2249488" cy="1847851"/>
          </a:xfrm>
          <a:prstGeom prst="rect">
            <a:avLst/>
          </a:prstGeom>
        </p:spPr>
      </p:pic>
      <p:pic>
        <p:nvPicPr>
          <p:cNvPr id="3078" name="Picture 6" descr="Bật mí: Chè thái bao nhiêu calo? Cách ăn chè thái không bé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06" y="193833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Trổ tài làm món bánh chưng chay ngon bổ rẻ đơn giản tại nhà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395" y="1938336"/>
            <a:ext cx="2406805" cy="184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02" y="2559171"/>
            <a:ext cx="1636996" cy="1746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3" y="2394070"/>
            <a:ext cx="1512765" cy="1512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98" y="2394070"/>
            <a:ext cx="1512765" cy="15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81F2C5-6C97-EA88-1261-DA6219AC43D9}"/>
              </a:ext>
            </a:extLst>
          </p:cNvPr>
          <p:cNvSpPr txBox="1"/>
          <p:nvPr/>
        </p:nvSpPr>
        <p:spPr>
          <a:xfrm>
            <a:off x="1269219" y="2233442"/>
            <a:ext cx="10198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8326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2094" y="195029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i="1" dirty="0">
                <a:effectLst/>
                <a:latin typeface="+mj-lt"/>
              </a:rPr>
              <a:t>“Mùa gì nóng bức</a:t>
            </a:r>
            <a:endParaRPr lang="vi-VN" sz="3200" b="1" i="0" dirty="0">
              <a:effectLst/>
              <a:latin typeface="+mj-lt"/>
            </a:endParaRPr>
          </a:p>
          <a:p>
            <a:r>
              <a:rPr lang="vi-VN" sz="3200" b="1" i="1" dirty="0">
                <a:effectLst/>
                <a:latin typeface="+mj-lt"/>
              </a:rPr>
              <a:t>Trời nắng chang chang</a:t>
            </a:r>
            <a:endParaRPr lang="vi-VN" sz="3200" b="1" i="0" dirty="0">
              <a:effectLst/>
              <a:latin typeface="+mj-lt"/>
            </a:endParaRPr>
          </a:p>
          <a:p>
            <a:r>
              <a:rPr lang="vi-VN" sz="3200" b="1" i="1" dirty="0">
                <a:effectLst/>
                <a:latin typeface="+mj-lt"/>
              </a:rPr>
              <a:t>Đi học, đi làm</a:t>
            </a:r>
            <a:endParaRPr lang="vi-VN" sz="3200" b="1" i="0" dirty="0">
              <a:effectLst/>
              <a:latin typeface="+mj-lt"/>
            </a:endParaRPr>
          </a:p>
          <a:p>
            <a:r>
              <a:rPr lang="vi-VN" sz="3200" b="1" i="1" dirty="0">
                <a:effectLst/>
                <a:latin typeface="+mj-lt"/>
              </a:rPr>
              <a:t>Phải đội nón mũ”</a:t>
            </a:r>
            <a:endParaRPr lang="vi-VN" sz="3200" b="1" i="0" dirty="0"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0094" y="4303058"/>
            <a:ext cx="2589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>
                <a:latin typeface="+mj-lt"/>
              </a:rPr>
              <a:t>Đố là mùa gì?</a:t>
            </a:r>
          </a:p>
        </p:txBody>
      </p:sp>
    </p:spTree>
    <p:extLst>
      <p:ext uri="{BB962C8B-B14F-4D97-AF65-F5344CB8AC3E}">
        <p14:creationId xmlns:p14="http://schemas.microsoft.com/office/powerpoint/2010/main" val="191190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13 Bài Văn Tả Cảnh Mùa Hè Tuyệt Vời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Các bệnh thường gặp khi thời tiết nắng nóng và cách phòng tránh | Báo Dân  tộc và Phát triển"/>
          <p:cNvSpPr>
            <a:spLocks noChangeAspect="1" noChangeArrowheads="1"/>
          </p:cNvSpPr>
          <p:nvPr/>
        </p:nvSpPr>
        <p:spPr bwMode="auto">
          <a:xfrm>
            <a:off x="155575" y="-144463"/>
            <a:ext cx="4985388" cy="49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6" y="1183169"/>
            <a:ext cx="5203987" cy="3748876"/>
          </a:xfrm>
          <a:prstGeom prst="rect">
            <a:avLst/>
          </a:prstGeom>
        </p:spPr>
      </p:pic>
      <p:sp>
        <p:nvSpPr>
          <p:cNvPr id="6" name="AutoShape 4" descr="700.000+ ảnh đẹp nhất về Bầu Trời Mùa Hè · Tải xuống miễn phí 100% · Ảnh có  sẵn của Pexe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874" y="1183169"/>
            <a:ext cx="5004943" cy="3748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6170" y="5207816"/>
            <a:ext cx="45121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+mj-lt"/>
              </a:rPr>
              <a:t>Nóng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bức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nắng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gắt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chói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chang</a:t>
            </a:r>
            <a:r>
              <a:rPr lang="en-US" sz="2400" b="1" i="1" dirty="0">
                <a:latin typeface="+mj-lt"/>
              </a:rPr>
              <a:t>  </a:t>
            </a:r>
            <a:endParaRPr lang="vi-VN" sz="2400" b="1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9123" y="5207816"/>
            <a:ext cx="343444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+mj-lt"/>
              </a:rPr>
              <a:t>Bầu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trời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cao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trong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xanh</a:t>
            </a:r>
            <a:endParaRPr lang="vi-VN" sz="2400" b="1" i="1" dirty="0">
              <a:latin typeface="+mj-lt"/>
            </a:endParaRPr>
          </a:p>
        </p:txBody>
      </p:sp>
      <p:sp>
        <p:nvSpPr>
          <p:cNvPr id="13" name="AutoShape 6" descr="Ảnh nền PowerPoint đẹp và ấn tượng nhất | Hoàng Hà Mobil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4" name="AutoShape 8" descr="Ảnh nền PowerPoint đẹp và ấn tượng nhất | Hoàng Hà Mobi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10" descr="60+ ảnh nền Powerpoint dễ thương, cute để làm sl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70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3" r="31000"/>
          <a:stretch/>
        </p:blipFill>
        <p:spPr>
          <a:xfrm>
            <a:off x="0" y="0"/>
            <a:ext cx="5929313" cy="5791200"/>
          </a:xfrm>
          <a:prstGeom prst="rect">
            <a:avLst/>
          </a:prstGeom>
        </p:spPr>
      </p:pic>
      <p:pic>
        <p:nvPicPr>
          <p:cNvPr id="8194" name="Picture 2" descr="Cây Bằng Lăng Tím - nhanong24h cấp cây giống uy tí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6317"/>
          <a:stretch/>
        </p:blipFill>
        <p:spPr bwMode="auto">
          <a:xfrm>
            <a:off x="5898126" y="0"/>
            <a:ext cx="629387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8486" y="5863937"/>
            <a:ext cx="274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 New Roman"/>
              </a:rPr>
              <a:t>Hoa</a:t>
            </a:r>
            <a:r>
              <a:rPr lang="en-US" sz="3200" b="1" i="1" dirty="0">
                <a:latin typeface="Time New Roman"/>
              </a:rPr>
              <a:t> </a:t>
            </a:r>
            <a:r>
              <a:rPr lang="en-US" sz="3200" b="1" i="1" dirty="0" err="1">
                <a:latin typeface="Time New Roman"/>
              </a:rPr>
              <a:t>phượng</a:t>
            </a:r>
            <a:endParaRPr lang="vi-VN" sz="3200" b="1" i="1" dirty="0">
              <a:latin typeface="Time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4743" y="5971659"/>
            <a:ext cx="190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 New Roman"/>
              </a:rPr>
              <a:t>Hoa</a:t>
            </a:r>
            <a:r>
              <a:rPr lang="en-US" b="1" i="1" dirty="0">
                <a:latin typeface="Time New Roman"/>
              </a:rPr>
              <a:t> </a:t>
            </a:r>
            <a:r>
              <a:rPr lang="en-US" b="1" i="1" dirty="0" err="1">
                <a:latin typeface="Time New Roman"/>
              </a:rPr>
              <a:t>bằng</a:t>
            </a:r>
            <a:r>
              <a:rPr lang="en-US" b="1" i="1" dirty="0">
                <a:latin typeface="Time New Roman"/>
              </a:rPr>
              <a:t> </a:t>
            </a:r>
            <a:r>
              <a:rPr lang="en-US" b="1" i="1" dirty="0" err="1">
                <a:latin typeface="Time New Roman"/>
              </a:rPr>
              <a:t>lăng</a:t>
            </a:r>
            <a:endParaRPr lang="vi-VN" b="1" i="1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037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4561423" y="1036666"/>
            <a:ext cx="3218234" cy="2191658"/>
          </a:xfrm>
          <a:prstGeom prst="cloudCallout">
            <a:avLst>
              <a:gd name="adj1" fmla="val -22186"/>
              <a:gd name="adj2" fmla="val 750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1" y="414102"/>
            <a:ext cx="3820658" cy="2815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57" y="414102"/>
            <a:ext cx="3788857" cy="2815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37" y="3812596"/>
            <a:ext cx="3940422" cy="2624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657" y="3770500"/>
            <a:ext cx="3788857" cy="266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1423" y="1736726"/>
            <a:ext cx="3218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effectLst/>
                <a:latin typeface="Time New Roman"/>
              </a:rPr>
              <a:t>Khi ra ngoài chúng mình phải làm gì?</a:t>
            </a:r>
            <a:endParaRPr lang="vi-VN" sz="20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9" y="3055371"/>
            <a:ext cx="3414849" cy="43780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8697" y="3396121"/>
            <a:ext cx="230063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>
                <a:latin typeface="+mj-lt"/>
              </a:rPr>
              <a:t>Mặc áo chống nắng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2741" y="6437500"/>
            <a:ext cx="165141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>
                <a:latin typeface="+mj-lt"/>
              </a:rPr>
              <a:t>Đeo kính râm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71570" y="3300019"/>
            <a:ext cx="80502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>
                <a:latin typeface="+mj-lt"/>
              </a:rPr>
              <a:t>Che 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1570" y="6437500"/>
            <a:ext cx="97494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>
                <a:latin typeface="+mj-lt"/>
              </a:rPr>
              <a:t>Đội mũ</a:t>
            </a:r>
          </a:p>
        </p:txBody>
      </p:sp>
    </p:spTree>
    <p:extLst>
      <p:ext uri="{BB962C8B-B14F-4D97-AF65-F5344CB8AC3E}">
        <p14:creationId xmlns:p14="http://schemas.microsoft.com/office/powerpoint/2010/main" val="422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ÁCH MẸ BÍ KÍP CHỌN TRANG PHỤC MÙA HÈ CHO BÉ YÊU - Mầm Non Sen Hồ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r="4992"/>
          <a:stretch/>
        </p:blipFill>
        <p:spPr bwMode="auto">
          <a:xfrm>
            <a:off x="192181" y="2374622"/>
            <a:ext cx="2322419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é trai trang phục mùa hè ở cậu bé lớn không khí 2020 mùa hè m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292" r="17603" b="-292"/>
          <a:stretch/>
        </p:blipFill>
        <p:spPr bwMode="auto">
          <a:xfrm>
            <a:off x="2514600" y="2387322"/>
            <a:ext cx="261620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ách chọn trang phục mùa hè cho bé gái đơn giản - Thiết bị giáo dục 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89" y="2400022"/>
            <a:ext cx="3069011" cy="42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ách phối đồ cho bé gái theo từng độ tuổi siêu đáng yê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2515" r="13110" b="-2515"/>
          <a:stretch/>
        </p:blipFill>
        <p:spPr bwMode="auto">
          <a:xfrm>
            <a:off x="5960689" y="2387322"/>
            <a:ext cx="3022600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08065" y="1675774"/>
            <a:ext cx="16130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i="1" u="sng" dirty="0">
                <a:latin typeface="+mj-lt"/>
              </a:rPr>
              <a:t>Bạn Trai</a:t>
            </a:r>
          </a:p>
        </p:txBody>
      </p:sp>
      <p:sp>
        <p:nvSpPr>
          <p:cNvPr id="9" name="Rectangle 8"/>
          <p:cNvSpPr/>
          <p:nvPr/>
        </p:nvSpPr>
        <p:spPr>
          <a:xfrm>
            <a:off x="8265785" y="1695999"/>
            <a:ext cx="14350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i="1" u="sng" dirty="0">
                <a:latin typeface="+mj-lt"/>
              </a:rPr>
              <a:t>Bạn gái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9521" y="592206"/>
            <a:ext cx="876233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</a:rPr>
              <a:t>Mùa hè thì chúng mình mặc những trang phục như nào?</a:t>
            </a:r>
            <a:endParaRPr lang="vi-VN" sz="28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568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nghiệm chuẩn bị đồ đi biển cho bé cực chuẩ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93" y="1424547"/>
            <a:ext cx="7367307" cy="49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3493" y="2959036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rgbClr val="FF0000"/>
                </a:solidFill>
                <a:latin typeface="+mj-lt"/>
              </a:rPr>
              <a:t>Đi tắm biển</a:t>
            </a:r>
          </a:p>
        </p:txBody>
      </p:sp>
    </p:spTree>
    <p:extLst>
      <p:ext uri="{BB962C8B-B14F-4D97-AF65-F5344CB8AC3E}">
        <p14:creationId xmlns:p14="http://schemas.microsoft.com/office/powerpoint/2010/main" val="249514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p 11 khu dã ngoại công viên nước cho bé ở TP. Hồ Chí Minh -  kenhthieunhi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25625"/>
            <a:ext cx="7505700" cy="429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45808" y="2260536"/>
            <a:ext cx="5449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>
                <a:solidFill>
                  <a:srgbClr val="FF0000"/>
                </a:solidFill>
                <a:latin typeface="+mj-lt"/>
              </a:rPr>
              <a:t>Đi chơi </a:t>
            </a:r>
          </a:p>
          <a:p>
            <a:pPr algn="ctr"/>
            <a:r>
              <a:rPr lang="vi-VN" sz="4000" b="1" i="1" dirty="0">
                <a:solidFill>
                  <a:srgbClr val="FF0000"/>
                </a:solidFill>
                <a:latin typeface="+mj-lt"/>
              </a:rPr>
              <a:t>công viên nước</a:t>
            </a:r>
          </a:p>
        </p:txBody>
      </p:sp>
    </p:spTree>
    <p:extLst>
      <p:ext uri="{BB962C8B-B14F-4D97-AF65-F5344CB8AC3E}">
        <p14:creationId xmlns:p14="http://schemas.microsoft.com/office/powerpoint/2010/main" val="115931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222</Words>
  <Application>Microsoft Office PowerPoint</Application>
  <PresentationFormat>Widescreen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lien tong</cp:lastModifiedBy>
  <cp:revision>22</cp:revision>
  <dcterms:created xsi:type="dcterms:W3CDTF">2024-04-02T04:51:22Z</dcterms:created>
  <dcterms:modified xsi:type="dcterms:W3CDTF">2025-05-11T07:12:16Z</dcterms:modified>
</cp:coreProperties>
</file>