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6"/>
  </p:notesMasterIdLst>
  <p:sldIdLst>
    <p:sldId id="305" r:id="rId3"/>
    <p:sldId id="306" r:id="rId4"/>
    <p:sldId id="307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9966FF"/>
    <a:srgbClr val="9900FF"/>
    <a:srgbClr val="0000FF"/>
    <a:srgbClr val="000000"/>
    <a:srgbClr val="FFFFFF"/>
    <a:srgbClr val="FFFF66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 varScale="1">
        <p:scale>
          <a:sx n="83" d="100"/>
          <a:sy n="83" d="100"/>
        </p:scale>
        <p:origin x="30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6C70-E98B-4B0D-A0EB-56F600A8DFB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3085-1456-4C2B-94E3-19C666E1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CA52C-A394-4ABF-B287-9D9D5E0174C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C1A8-CB88-41C6-AE53-74CF7C553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F803-B396-45C2-A4A6-8AB36225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003A-5DB8-4F5B-B7D4-02E1C421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60548ED-6D81-4976-B708-9AC387D0F01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C8B9AA8-16DE-4BFC-A33E-6E551289E5B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495FF4B-8D5A-421E-B755-D3197D3D1ED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E7AF55F5-3399-493D-A824-DC478903EA3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D0BA54-1AD4-4CE2-9F04-3ADFAC73CAD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B3EF2E9-98BF-4BBE-92AF-04876913AF9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C5E1075-D5E3-4367-AB0D-349D5B0B28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225507-5290-4CA5-BCA3-3EB01782B9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137-4E7D-41C2-A380-9D025C6A3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F7386DD-2F4A-4D01-8CA9-67E9D058120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512F18D-D18D-4B08-B1C7-FF65A75E6C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5F2938D-1A54-4D55-88C2-19B699CB7E4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1F29AB-ECFA-42AF-AAA7-291A1316913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4743-A167-4090-8AD3-C4167C259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A6FF-C6C3-46C4-A32C-C01CC806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3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1AB1-3CDA-4FBD-A9CF-CF000D88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634-F3EE-472A-9EF4-B0DC3EF0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7AB4-DA44-4305-B050-8652E8A5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535-8438-4631-831C-9F466CED1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6176-AC99-4182-B266-AF7B3D69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D79BE-DC6D-4126-B71C-401B521A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F02F4F5E-A52F-42D8-8A6F-C0EE1D74A2B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nền GA\nênf bì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44922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1530" y="63152"/>
            <a:ext cx="668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296068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107" y="3505200"/>
            <a:ext cx="5791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324600" y="5486400"/>
            <a:ext cx="184150" cy="30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2660" y="2304881"/>
            <a:ext cx="5743880" cy="1430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cap="none" spc="0" dirty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400" b="1" cap="none" spc="0" dirty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5400" b="1" cap="none" spc="0" dirty="0" err="1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cap="none" spc="0" dirty="0">
              <a:ln w="0"/>
              <a:solidFill>
                <a:srgbClr val="99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ịch sử giá Dĩa nhựa nhỏ - nhiều màu cập nhật 11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ĐĨA GỖ - K3696 - DỤNG CỤ NHÀ BẾP BẰNG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1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dĩa thủy tinh - công ty cung cấp dĩa th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Đĩa inox các cỡ - Tô, chén, dĩa | DienMayHoangNga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043" r="15146" b="13403"/>
          <a:stretch/>
        </p:blipFill>
        <p:spPr bwMode="auto">
          <a:xfrm>
            <a:off x="6096000" y="3629892"/>
            <a:ext cx="3478160" cy="2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3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31242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pic>
        <p:nvPicPr>
          <p:cNvPr id="4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6324600" y="1600200"/>
            <a:ext cx="4876800" cy="4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219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5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Muỗng Thìa Thìa ăn PNG , Muỗng Clipart, Cái Thìa, Ăn PNG miễn phí  tải tập tin PSDComment và Vector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3539836" cy="3539836"/>
          </a:xfrm>
          <a:prstGeom prst="rect">
            <a:avLst/>
          </a:prstGeom>
        </p:spPr>
      </p:pic>
      <p:pic>
        <p:nvPicPr>
          <p:cNvPr id="79876" name="Picture 4" descr="Chuyện đôi đũa và văn hoá dùng đũa ITCD | Trung tâm Đào tạo và Tư vấn Phát  triển Tri th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64" y="1174967"/>
            <a:ext cx="2937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8" y="2702718"/>
            <a:ext cx="3662363" cy="3662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688" y="-110113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13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34637"/>
            <a:ext cx="12185074" cy="9594273"/>
          </a:xfrm>
        </p:spPr>
      </p:pic>
      <p:sp>
        <p:nvSpPr>
          <p:cNvPr id="7" name="Rectangle 6"/>
          <p:cNvSpPr/>
          <p:nvPr/>
        </p:nvSpPr>
        <p:spPr>
          <a:xfrm>
            <a:off x="809945" y="2967335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838200"/>
            <a:ext cx="10744200" cy="5486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856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hát </a:t>
            </a:r>
          </a:p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Những đồ vật bé yêu”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5257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C¸i b¸t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rames PPT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85800"/>
            <a:ext cx="52943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4419600" cy="4953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8800" y="1504950"/>
            <a:ext cx="2819400" cy="933450"/>
            <a:chOff x="304800" y="1504950"/>
            <a:chExt cx="2819400" cy="933450"/>
          </a:xfrm>
        </p:grpSpPr>
        <p:sp>
          <p:nvSpPr>
            <p:cNvPr id="10252" name="Right Arrow 2"/>
            <p:cNvSpPr>
              <a:spLocks noChangeArrowheads="1"/>
            </p:cNvSpPr>
            <p:nvPr/>
          </p:nvSpPr>
          <p:spPr bwMode="auto">
            <a:xfrm>
              <a:off x="609600" y="2057400"/>
              <a:ext cx="13716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4800" y="1504950"/>
              <a:ext cx="2819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MiÖng b¸t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19400" y="4191000"/>
            <a:ext cx="2514600" cy="933450"/>
            <a:chOff x="1295400" y="4191000"/>
            <a:chExt cx="2514600" cy="933450"/>
          </a:xfrm>
        </p:grpSpPr>
        <p:sp>
          <p:nvSpPr>
            <p:cNvPr id="10250" name="Right Arrow 4"/>
            <p:cNvSpPr>
              <a:spLocks noChangeArrowheads="1"/>
            </p:cNvSpPr>
            <p:nvPr/>
          </p:nvSpPr>
          <p:spPr bwMode="auto">
            <a:xfrm>
              <a:off x="1600200" y="4191000"/>
              <a:ext cx="1828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95400" y="4648200"/>
              <a:ext cx="25146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®Õ b¸t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05800" y="2743200"/>
            <a:ext cx="2057400" cy="1066800"/>
            <a:chOff x="6781800" y="2743200"/>
            <a:chExt cx="2057400" cy="1066800"/>
          </a:xfrm>
        </p:grpSpPr>
        <p:sp>
          <p:nvSpPr>
            <p:cNvPr id="10248" name="Left Arrow 5"/>
            <p:cNvSpPr>
              <a:spLocks noChangeArrowheads="1"/>
            </p:cNvSpPr>
            <p:nvPr/>
          </p:nvSpPr>
          <p:spPr bwMode="auto">
            <a:xfrm>
              <a:off x="6934200" y="3429000"/>
              <a:ext cx="1524000" cy="381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81800" y="2743200"/>
              <a:ext cx="2057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Th©n b¸t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10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b¸t 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14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00601" y="3962400"/>
            <a:ext cx="3514725" cy="2895600"/>
            <a:chOff x="380013" y="-1429492"/>
            <a:chExt cx="8763987" cy="8135092"/>
          </a:xfrm>
        </p:grpSpPr>
        <p:pic>
          <p:nvPicPr>
            <p:cNvPr id="16393" name="Picture 6" descr="D:\ngoc linh\thao giang 2015\hình đồ dùng gia đình\image_6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3" y="-1429492"/>
              <a:ext cx="8763987" cy="657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38400" y="4779136"/>
              <a:ext cx="5921831" cy="1926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thñy tinh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00800" y="152401"/>
            <a:ext cx="4038600" cy="3197225"/>
            <a:chOff x="171449" y="-785257"/>
            <a:chExt cx="8811491" cy="7288211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9" y="-785257"/>
              <a:ext cx="8811491" cy="660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32760" y="5468317"/>
              <a:ext cx="5058642" cy="10346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nhùa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152400"/>
            <a:ext cx="4572000" cy="3276600"/>
            <a:chOff x="0" y="0"/>
            <a:chExt cx="9163050" cy="6858000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43199" y="5741581"/>
              <a:ext cx="4800600" cy="811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inox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438400" y="22860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8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62200" y="152400"/>
            <a:ext cx="6858000" cy="63246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100469" y="9115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>
            <a:off x="1143000" y="19050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1327" y="1477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đĩa</a:t>
            </a:r>
          </a:p>
        </p:txBody>
      </p:sp>
      <p:sp>
        <p:nvSpPr>
          <p:cNvPr id="17" name="Right Arrow 2"/>
          <p:cNvSpPr>
            <a:spLocks noChangeArrowheads="1"/>
          </p:cNvSpPr>
          <p:nvPr/>
        </p:nvSpPr>
        <p:spPr bwMode="auto">
          <a:xfrm>
            <a:off x="1676400" y="4419600"/>
            <a:ext cx="2819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45266" y="393715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đĩa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đĩa 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4995982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3" y="1496291"/>
            <a:ext cx="5142007" cy="4294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iáo án&amp;#x0D;&amp;#x0A;&amp;#x0D;&amp;#x0A;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I/MỤC ĐÍCH – YÊU CẦU 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/CHUẨN BỊ  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&amp;#x0D;&amp;#x0A;&amp;#x0D;&amp;#x0A;*Hoạt động 1 &amp;#x0D;&amp;#x0A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&amp;#x0D;&amp;#x0A;*HOẠT ĐỘNG 2 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-Cho trẻ quan sát những đồ dùng để ăn và đồ dùng để uống. 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-So sánh cái đĩa và cái ấm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*Các đồ dùng gia đình mở rộng 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7&quot;/&gt;&lt;/object&gt;&lt;object type=&quot;3&quot; unique_id=&quot;10015&quot;&gt;&lt;property id=&quot;20148&quot; value=&quot;5&quot;/&gt;&lt;property id=&quot;20300&quot; value=&quot;Slide 13 - &amp;quot;-Trò chơi : Thi xem ai nhanh 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 - &amp;quot;*Trò chơi : Về đúng nhà.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635</TotalTime>
  <Words>113</Words>
  <Application>Microsoft Office PowerPoint</Application>
  <PresentationFormat>Widescreen</PresentationFormat>
  <Paragraphs>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Calibri</vt:lpstr>
      <vt:lpstr>Tahoma</vt:lpstr>
      <vt:lpstr>Times New Roman</vt:lpstr>
      <vt:lpstr>Wingdings</vt:lpstr>
      <vt:lpstr>Textured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wWw.namdongpc.myplus.org</dc:creator>
  <cp:lastModifiedBy>lien tong</cp:lastModifiedBy>
  <cp:revision>68</cp:revision>
  <dcterms:created xsi:type="dcterms:W3CDTF">2011-11-08T12:48:36Z</dcterms:created>
  <dcterms:modified xsi:type="dcterms:W3CDTF">2025-05-11T07:54:39Z</dcterms:modified>
</cp:coreProperties>
</file>