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  <p:sldId id="259" r:id="rId7"/>
    <p:sldId id="260" r:id="rId8"/>
    <p:sldId id="262" r:id="rId9"/>
    <p:sldId id="263" r:id="rId10"/>
    <p:sldId id="265" r:id="rId11"/>
    <p:sldId id="264" r:id="rId12"/>
    <p:sldId id="267" r:id="rId13"/>
    <p:sldId id="270" r:id="rId14"/>
    <p:sldId id="266" r:id="rId15"/>
    <p:sldId id="271" r:id="rId16"/>
    <p:sldId id="268" r:id="rId17"/>
    <p:sldId id="272" r:id="rId18"/>
    <p:sldId id="269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55" y="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7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7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62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80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581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194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035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276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777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1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72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73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57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4809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2618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727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2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56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09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2809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05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52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018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2708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6715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5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3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23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90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820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D7A18-EB65-46CC-880C-03819E7088D6}" type="datetimeFigureOut">
              <a:rPr lang="en-US" smtClean="0"/>
              <a:t>5/11/2025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654D7-5BCB-4CDE-845D-FAA9F7B883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58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4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5/11/2025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0963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096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25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3.jpeg"/><Relationship Id="rId5" Type="http://schemas.openxmlformats.org/officeDocument/2006/relationships/image" Target="../media/image48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10" Type="http://schemas.openxmlformats.org/officeDocument/2006/relationships/image" Target="../media/image19.jfif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f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28.jf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4.svg"/><Relationship Id="rId11" Type="http://schemas.openxmlformats.org/officeDocument/2006/relationships/image" Target="../media/image27.jfif"/><Relationship Id="rId5" Type="http://schemas.openxmlformats.org/officeDocument/2006/relationships/image" Target="../media/image23.png"/><Relationship Id="rId10" Type="http://schemas.openxmlformats.org/officeDocument/2006/relationships/image" Target="../media/image26.svg"/><Relationship Id="rId4" Type="http://schemas.openxmlformats.org/officeDocument/2006/relationships/image" Target="../media/image12.sv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25735" y="271959"/>
            <a:ext cx="6763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NGUYỆT QUẾ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00552" y="3538570"/>
            <a:ext cx="613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KPKH:Bé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501B4F-D142-494E-96D5-C8EB476AA197}"/>
              </a:ext>
            </a:extLst>
          </p:cNvPr>
          <p:cNvSpPr txBox="1"/>
          <p:nvPr/>
        </p:nvSpPr>
        <p:spPr>
          <a:xfrm>
            <a:off x="1523999" y="2721114"/>
            <a:ext cx="10167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PHÁT TRIỂN NHẬN THỨC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id="{D95B212D-2A55-8A2E-5174-8112ECF29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14898A1-4BD3-74B7-C8F7-48C46E1F6C33}"/>
              </a:ext>
            </a:extLst>
          </p:cNvPr>
          <p:cNvSpPr/>
          <p:nvPr/>
        </p:nvSpPr>
        <p:spPr>
          <a:xfrm>
            <a:off x="2335194" y="2052935"/>
            <a:ext cx="7521611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8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Ai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8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13583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9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à Tĩnh nắng nóng lên đến 43,4 độ C, phá vỡ mọi kỷ lục trong lịch sử">
            <a:extLst>
              <a:ext uri="{FF2B5EF4-FFF2-40B4-BE49-F238E27FC236}">
                <a16:creationId xmlns:a16="http://schemas.microsoft.com/office/drawing/2014/main" id="{F5BA43D7-CE12-7586-48DB-684F8B2A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214" y="800959"/>
            <a:ext cx="4141627" cy="28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ùa Thu bắt đầu khi nào? Dấu hiệu và đặc điểm nổi bật">
            <a:extLst>
              <a:ext uri="{FF2B5EF4-FFF2-40B4-BE49-F238E27FC236}">
                <a16:creationId xmlns:a16="http://schemas.microsoft.com/office/drawing/2014/main" id="{A53F032D-D25D-0AA7-6DCB-03E2FECBA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44" y="3842158"/>
            <a:ext cx="4141627" cy="28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u lịch mùa đông: 13 địa điểm cực HOT, nổi tiếng gần xa">
            <a:extLst>
              <a:ext uri="{FF2B5EF4-FFF2-40B4-BE49-F238E27FC236}">
                <a16:creationId xmlns:a16="http://schemas.microsoft.com/office/drawing/2014/main" id="{915E730E-A8EA-FFCD-24C3-71CB188AC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0841"/>
            <a:ext cx="4191961" cy="267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ùa xuân - Mùa của yêu thương!">
            <a:extLst>
              <a:ext uri="{FF2B5EF4-FFF2-40B4-BE49-F238E27FC236}">
                <a16:creationId xmlns:a16="http://schemas.microsoft.com/office/drawing/2014/main" id="{EFE57C5E-B0CC-7221-5B0A-D45C2E14B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894" y="658535"/>
            <a:ext cx="4522627" cy="295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F51ED9-028E-11C4-F18A-E65068E52232}"/>
              </a:ext>
            </a:extLst>
          </p:cNvPr>
          <p:cNvSpPr/>
          <p:nvPr/>
        </p:nvSpPr>
        <p:spPr>
          <a:xfrm>
            <a:off x="1673780" y="-97514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0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11111E-6 L -0.26823 0.238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11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A26783-9A1C-5C29-FD39-9051A24F505D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Áo cộc tay bé trai Kiza in hình xe tải (màu cam) - Baby shop Canaan Group">
            <a:extLst>
              <a:ext uri="{FF2B5EF4-FFF2-40B4-BE49-F238E27FC236}">
                <a16:creationId xmlns:a16="http://schemas.microsoft.com/office/drawing/2014/main" id="{6AE96F92-9D6D-53EA-F7BC-D0D061165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77" y="943242"/>
            <a:ext cx="3562014" cy="273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ảm giá Áo bông cổ cao kéo khóa - Mua Thông Minh">
            <a:extLst>
              <a:ext uri="{FF2B5EF4-FFF2-40B4-BE49-F238E27FC236}">
                <a16:creationId xmlns:a16="http://schemas.microsoft.com/office/drawing/2014/main" id="{C2BE33FD-BE41-4942-2E81-C2AB40AB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374" y="1117043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Áo len nam đan tay ô trám - Áo len Đà Lạt Cô Ngọc">
            <a:extLst>
              <a:ext uri="{FF2B5EF4-FFF2-40B4-BE49-F238E27FC236}">
                <a16:creationId xmlns:a16="http://schemas.microsoft.com/office/drawing/2014/main" id="{B266D363-0088-9F40-216B-022745565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038" y="4064986"/>
            <a:ext cx="2444342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ũ len Cá sấu nhỏ cute">
            <a:extLst>
              <a:ext uri="{FF2B5EF4-FFF2-40B4-BE49-F238E27FC236}">
                <a16:creationId xmlns:a16="http://schemas.microsoft.com/office/drawing/2014/main" id="{89088593-1A4F-F275-688D-E3E16B0F92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85" y="3938979"/>
            <a:ext cx="2827789" cy="282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04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48148E-6 L 0.14127 0.2092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57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3BE368C-F096-718B-E17E-81206759100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Sắp đi biển, mẹ cần &quot;bỏ túi&quot; 7 lời khuyên vàng để con an toàn">
            <a:extLst>
              <a:ext uri="{FF2B5EF4-FFF2-40B4-BE49-F238E27FC236}">
                <a16:creationId xmlns:a16="http://schemas.microsoft.com/office/drawing/2014/main" id="{2639CB7D-F5AA-889F-A3CA-1BE61A1A3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Mang áo ấm đến cho trẻ em nghèo xứ lạnh &quot;thấu xương&quot; Y Tý">
            <a:extLst>
              <a:ext uri="{FF2B5EF4-FFF2-40B4-BE49-F238E27FC236}">
                <a16:creationId xmlns:a16="http://schemas.microsoft.com/office/drawing/2014/main" id="{3B6B9359-4CC0-6F91-DEFE-E3ABD8F0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6744"/>
            <a:ext cx="4572000" cy="33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07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Mũ len Cá sấu nhỏ cute">
            <a:extLst>
              <a:ext uri="{FF2B5EF4-FFF2-40B4-BE49-F238E27FC236}">
                <a16:creationId xmlns:a16="http://schemas.microsoft.com/office/drawing/2014/main" id="{F24BCA13-C00C-469F-C10C-A6438A0ED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08015"/>
            <a:ext cx="3196206" cy="269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uyển chọn 999 mẫu váy chữ a cho bé gái được yêu thích nhất!">
            <a:extLst>
              <a:ext uri="{FF2B5EF4-FFF2-40B4-BE49-F238E27FC236}">
                <a16:creationId xmlns:a16="http://schemas.microsoft.com/office/drawing/2014/main" id="{D73FA625-791E-0D18-EEA6-991EB421E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349" y="1117044"/>
            <a:ext cx="3363474" cy="28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id="{309C5769-675D-27AE-626F-237B8F766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27" y="1283644"/>
            <a:ext cx="2499701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id="{37DEF101-250C-90A1-9455-95E210A3C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081" y="4136003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ảm giá Áo bông cổ cao kéo khóa - Mua Thông Minh">
            <a:extLst>
              <a:ext uri="{FF2B5EF4-FFF2-40B4-BE49-F238E27FC236}">
                <a16:creationId xmlns:a16="http://schemas.microsoft.com/office/drawing/2014/main" id="{07FAF99D-8819-9AE0-C7AF-B07F5E8A1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4" y="4174167"/>
            <a:ext cx="2657887" cy="25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18C128-1DD3-2CD9-A6CA-36544F8E2826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8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34232 0.1983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22" y="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067C87-CC75-B6C7-ADFC-05817A682B83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Trải nghiệm cắm trại qua đêm như trời Tây giữa không gian xanh KĐT Ecopark">
            <a:extLst>
              <a:ext uri="{FF2B5EF4-FFF2-40B4-BE49-F238E27FC236}">
                <a16:creationId xmlns:a16="http://schemas.microsoft.com/office/drawing/2014/main" id="{D1A64C0F-8C0B-A33E-A9E5-20D5B3D2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565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rượt tuyết trên dãy Alps: Resort nào lý tưởng?">
            <a:extLst>
              <a:ext uri="{FF2B5EF4-FFF2-40B4-BE49-F238E27FC236}">
                <a16:creationId xmlns:a16="http://schemas.microsoft.com/office/drawing/2014/main" id="{B70EA713-6777-537A-8FC4-4058DDE60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59" y="2300420"/>
            <a:ext cx="4493703" cy="3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3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9+ Hình nền Powerpoint đẹp, đơn giản, ấn tượng theo Chủ đề">
            <a:extLst>
              <a:ext uri="{FF2B5EF4-FFF2-40B4-BE49-F238E27FC236}">
                <a16:creationId xmlns:a16="http://schemas.microsoft.com/office/drawing/2014/main" id="{3380C636-F2AC-90DD-146D-88CBE059D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711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Ô dù che mưa nắng cho bé chất lượng cao">
            <a:extLst>
              <a:ext uri="{FF2B5EF4-FFF2-40B4-BE49-F238E27FC236}">
                <a16:creationId xmlns:a16="http://schemas.microsoft.com/office/drawing/2014/main" id="{4A5C22AD-E7BC-5BA6-96BE-410768422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419" y="4035105"/>
            <a:ext cx="2902242" cy="25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Mẹo hay giúp bạn gấp tất gọn gàng không sợ bị mất chiếc nào">
            <a:extLst>
              <a:ext uri="{FF2B5EF4-FFF2-40B4-BE49-F238E27FC236}">
                <a16:creationId xmlns:a16="http://schemas.microsoft.com/office/drawing/2014/main" id="{63960A9D-503E-8776-5E16-6504C98FF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42" y="1263177"/>
            <a:ext cx="3344759" cy="260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Áo len nam đan tay ô trám - Áo len Đà Lạt Cô Ngọc">
            <a:extLst>
              <a:ext uri="{FF2B5EF4-FFF2-40B4-BE49-F238E27FC236}">
                <a16:creationId xmlns:a16="http://schemas.microsoft.com/office/drawing/2014/main" id="{A012C5EA-C5BF-7C07-773F-F472CD4E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872" y="1422723"/>
            <a:ext cx="3501526" cy="244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Len đan khăn sợi to cuộn len sợi to đan móc mũ khăn áo 100gram len thêu xù  len thêu nổi | Shopee Việt Nam">
            <a:extLst>
              <a:ext uri="{FF2B5EF4-FFF2-40B4-BE49-F238E27FC236}">
                <a16:creationId xmlns:a16="http://schemas.microsoft.com/office/drawing/2014/main" id="{3DC9CE7C-D584-838E-547E-A8833D9A3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21" y="4079126"/>
            <a:ext cx="3677586" cy="249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DFCE9B-ECF3-194D-B7AF-9C3F6B7CF4EC}"/>
              </a:ext>
            </a:extLst>
          </p:cNvPr>
          <p:cNvSpPr/>
          <p:nvPr/>
        </p:nvSpPr>
        <p:spPr>
          <a:xfrm>
            <a:off x="1207066" y="173801"/>
            <a:ext cx="95429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92D05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7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L 0.2599 -0.283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95" y="-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Ảnh nền PowerPoint đẹp và ấn tượng nhất | Hoàng Hà Mobile">
            <a:extLst>
              <a:ext uri="{FF2B5EF4-FFF2-40B4-BE49-F238E27FC236}">
                <a16:creationId xmlns:a16="http://schemas.microsoft.com/office/drawing/2014/main" id="{75D08BB8-B83A-619C-467D-20163D2B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F1A2B1-7440-FD06-B22C-F25ADE8F8EA2}"/>
              </a:ext>
            </a:extLst>
          </p:cNvPr>
          <p:cNvSpPr/>
          <p:nvPr/>
        </p:nvSpPr>
        <p:spPr>
          <a:xfrm>
            <a:off x="2335194" y="2052935"/>
            <a:ext cx="8106706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6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5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1" y="1"/>
            <a:ext cx="1040524" cy="1082566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5"/>
          <p:cNvSpPr txBox="1"/>
          <p:nvPr/>
        </p:nvSpPr>
        <p:spPr>
          <a:xfrm>
            <a:off x="3499941" y="3630887"/>
            <a:ext cx="4498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Thời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Tiết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mùa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hè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82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Freeform 10"/>
          <p:cNvSpPr/>
          <p:nvPr/>
        </p:nvSpPr>
        <p:spPr>
          <a:xfrm>
            <a:off x="0" y="0"/>
            <a:ext cx="1334814" cy="1114097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51804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Freeform 10"/>
          <p:cNvSpPr/>
          <p:nvPr/>
        </p:nvSpPr>
        <p:spPr>
          <a:xfrm>
            <a:off x="0" y="117451"/>
            <a:ext cx="2039007" cy="1711350"/>
          </a:xfrm>
          <a:custGeom>
            <a:avLst/>
            <a:gdLst/>
            <a:ahLst/>
            <a:cxnLst/>
            <a:rect l="l" t="t" r="r" b="b"/>
            <a:pathLst>
              <a:path w="2519139" h="2519139">
                <a:moveTo>
                  <a:pt x="0" y="0"/>
                </a:moveTo>
                <a:lnTo>
                  <a:pt x="2519138" y="0"/>
                </a:lnTo>
                <a:lnTo>
                  <a:pt x="2519138" y="2519139"/>
                </a:lnTo>
                <a:lnTo>
                  <a:pt x="0" y="25191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5187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26280" y="5177790"/>
            <a:ext cx="693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315" y="1463992"/>
            <a:ext cx="1847850" cy="2466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447" y="2168366"/>
            <a:ext cx="2867025" cy="1590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285" y="937259"/>
            <a:ext cx="3869055" cy="299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9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902" y="2045494"/>
            <a:ext cx="9089708" cy="2515076"/>
          </a:xfrm>
        </p:spPr>
      </p:pic>
      <p:sp>
        <p:nvSpPr>
          <p:cNvPr id="11" name="TextBox 10"/>
          <p:cNvSpPr txBox="1"/>
          <p:nvPr/>
        </p:nvSpPr>
        <p:spPr>
          <a:xfrm>
            <a:off x="3931920" y="5097780"/>
            <a:ext cx="5177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70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C2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7619" y="1157401"/>
            <a:ext cx="10678810" cy="4766427"/>
            <a:chOff x="0" y="0"/>
            <a:chExt cx="4218789" cy="18830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743905" y="5422206"/>
            <a:ext cx="3149497" cy="718057"/>
            <a:chOff x="0" y="0"/>
            <a:chExt cx="2021414" cy="4608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21414" cy="460864"/>
            </a:xfrm>
            <a:custGeom>
              <a:avLst/>
              <a:gdLst/>
              <a:ahLst/>
              <a:cxnLst/>
              <a:rect l="l" t="t" r="r" b="b"/>
              <a:pathLst>
                <a:path w="2021414" h="460864">
                  <a:moveTo>
                    <a:pt x="37692" y="0"/>
                  </a:moveTo>
                  <a:lnTo>
                    <a:pt x="1983723" y="0"/>
                  </a:lnTo>
                  <a:cubicBezTo>
                    <a:pt x="1993719" y="0"/>
                    <a:pt x="2003306" y="3971"/>
                    <a:pt x="2010375" y="11040"/>
                  </a:cubicBezTo>
                  <a:cubicBezTo>
                    <a:pt x="2017443" y="18108"/>
                    <a:pt x="2021414" y="27695"/>
                    <a:pt x="2021414" y="37692"/>
                  </a:cubicBezTo>
                  <a:lnTo>
                    <a:pt x="2021414" y="423173"/>
                  </a:lnTo>
                  <a:cubicBezTo>
                    <a:pt x="2021414" y="433169"/>
                    <a:pt x="2017443" y="442756"/>
                    <a:pt x="2010375" y="449824"/>
                  </a:cubicBezTo>
                  <a:cubicBezTo>
                    <a:pt x="2003306" y="456893"/>
                    <a:pt x="1993719" y="460864"/>
                    <a:pt x="1983723" y="460864"/>
                  </a:cubicBezTo>
                  <a:lnTo>
                    <a:pt x="37692" y="460864"/>
                  </a:lnTo>
                  <a:cubicBezTo>
                    <a:pt x="27695" y="460864"/>
                    <a:pt x="18108" y="456893"/>
                    <a:pt x="11040" y="449824"/>
                  </a:cubicBezTo>
                  <a:cubicBezTo>
                    <a:pt x="3971" y="442756"/>
                    <a:pt x="0" y="433169"/>
                    <a:pt x="0" y="423173"/>
                  </a:cubicBezTo>
                  <a:lnTo>
                    <a:pt x="0" y="37692"/>
                  </a:lnTo>
                  <a:cubicBezTo>
                    <a:pt x="0" y="27695"/>
                    <a:pt x="3971" y="18108"/>
                    <a:pt x="11040" y="11040"/>
                  </a:cubicBezTo>
                  <a:cubicBezTo>
                    <a:pt x="18108" y="3971"/>
                    <a:pt x="27695" y="0"/>
                    <a:pt x="37692" y="0"/>
                  </a:cubicBezTo>
                  <a:close/>
                </a:path>
              </a:pathLst>
            </a:custGeom>
            <a:solidFill>
              <a:srgbClr val="C8E4B2"/>
            </a:solidFill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21414" cy="46086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 rot="285056">
            <a:off x="1664066" y="5348995"/>
            <a:ext cx="470689" cy="464699"/>
          </a:xfrm>
          <a:custGeom>
            <a:avLst/>
            <a:gdLst/>
            <a:ahLst/>
            <a:cxnLst/>
            <a:rect l="l" t="t" r="r" b="b"/>
            <a:pathLst>
              <a:path w="706034" h="697048">
                <a:moveTo>
                  <a:pt x="0" y="0"/>
                </a:moveTo>
                <a:lnTo>
                  <a:pt x="706034" y="0"/>
                </a:lnTo>
                <a:lnTo>
                  <a:pt x="706034" y="697048"/>
                </a:lnTo>
                <a:lnTo>
                  <a:pt x="0" y="697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4743905" y="1844973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2" y="0"/>
                </a:lnTo>
                <a:lnTo>
                  <a:pt x="743062" y="733605"/>
                </a:lnTo>
                <a:lnTo>
                  <a:pt x="0" y="733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894438">
            <a:off x="-624395" y="2762124"/>
            <a:ext cx="1596365" cy="2743200"/>
          </a:xfrm>
          <a:custGeom>
            <a:avLst/>
            <a:gdLst/>
            <a:ahLst/>
            <a:cxnLst/>
            <a:rect l="l" t="t" r="r" b="b"/>
            <a:pathLst>
              <a:path w="2394548" h="4114800">
                <a:moveTo>
                  <a:pt x="0" y="0"/>
                </a:moveTo>
                <a:lnTo>
                  <a:pt x="2394548" y="0"/>
                </a:lnTo>
                <a:lnTo>
                  <a:pt x="23945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80419" y="5657143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0138692" y="-115617"/>
            <a:ext cx="2215356" cy="1960590"/>
          </a:xfrm>
          <a:custGeom>
            <a:avLst/>
            <a:gdLst/>
            <a:ahLst/>
            <a:cxnLst/>
            <a:rect l="l" t="t" r="r" b="b"/>
            <a:pathLst>
              <a:path w="3323034" h="2940885">
                <a:moveTo>
                  <a:pt x="0" y="0"/>
                </a:moveTo>
                <a:lnTo>
                  <a:pt x="3323034" y="0"/>
                </a:lnTo>
                <a:lnTo>
                  <a:pt x="3323034" y="2940886"/>
                </a:lnTo>
                <a:lnTo>
                  <a:pt x="0" y="29408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0" y="-22524"/>
            <a:ext cx="2078865" cy="1454265"/>
          </a:xfrm>
          <a:custGeom>
            <a:avLst/>
            <a:gdLst/>
            <a:ahLst/>
            <a:cxnLst/>
            <a:rect l="l" t="t" r="r" b="b"/>
            <a:pathLst>
              <a:path w="4895464" h="4485469">
                <a:moveTo>
                  <a:pt x="0" y="0"/>
                </a:moveTo>
                <a:lnTo>
                  <a:pt x="4895464" y="0"/>
                </a:lnTo>
                <a:lnTo>
                  <a:pt x="4895464" y="4485469"/>
                </a:lnTo>
                <a:lnTo>
                  <a:pt x="0" y="44854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5016359" y="5495415"/>
            <a:ext cx="2604591" cy="6283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853"/>
              </a:lnSpc>
            </a:pP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Bé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đi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</a:t>
            </a:r>
            <a:r>
              <a:rPr lang="en-US" sz="3466" dirty="0" err="1">
                <a:solidFill>
                  <a:srgbClr val="000000"/>
                </a:solidFill>
                <a:latin typeface="DejaVu Serif Bold"/>
              </a:rPr>
              <a:t>biển</a:t>
            </a:r>
            <a:r>
              <a:rPr lang="en-US" sz="3466" dirty="0">
                <a:solidFill>
                  <a:srgbClr val="000000"/>
                </a:solidFill>
                <a:latin typeface="DejaVu Serif Bold"/>
              </a:rPr>
              <a:t>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304" y="1657350"/>
            <a:ext cx="3624383" cy="264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2973"/>
      </p:ext>
    </p:extLst>
  </p:cSld>
  <p:clrMapOvr>
    <a:masterClrMapping/>
  </p:clrMapOvr>
  <p:transition spd="slow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3714" y="5829728"/>
            <a:ext cx="7269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 DÙNG KHI ĐI DU LỊCH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39" y="1572476"/>
            <a:ext cx="4460905" cy="35244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2747943" y="3892451"/>
            <a:ext cx="22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VALI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880" y="1572476"/>
            <a:ext cx="5895316" cy="352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63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E4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067356" y="-1170833"/>
            <a:ext cx="5852160" cy="5486400"/>
          </a:xfrm>
          <a:custGeom>
            <a:avLst/>
            <a:gdLst/>
            <a:ahLst/>
            <a:cxnLst/>
            <a:rect l="l" t="t" r="r" b="b"/>
            <a:pathLst>
              <a:path w="8778240" h="8229600">
                <a:moveTo>
                  <a:pt x="0" y="0"/>
                </a:moveTo>
                <a:lnTo>
                  <a:pt x="8778240" y="0"/>
                </a:lnTo>
                <a:lnTo>
                  <a:pt x="877824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6596" y="1405773"/>
            <a:ext cx="10678810" cy="4766427"/>
            <a:chOff x="0" y="0"/>
            <a:chExt cx="4218789" cy="18830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8789" cy="1883033"/>
            </a:xfrm>
            <a:custGeom>
              <a:avLst/>
              <a:gdLst/>
              <a:ahLst/>
              <a:cxnLst/>
              <a:rect l="l" t="t" r="r" b="b"/>
              <a:pathLst>
                <a:path w="4218789" h="1883033">
                  <a:moveTo>
                    <a:pt x="24649" y="0"/>
                  </a:moveTo>
                  <a:lnTo>
                    <a:pt x="4194140" y="0"/>
                  </a:lnTo>
                  <a:cubicBezTo>
                    <a:pt x="4200677" y="0"/>
                    <a:pt x="4206947" y="2597"/>
                    <a:pt x="4211569" y="7220"/>
                  </a:cubicBezTo>
                  <a:cubicBezTo>
                    <a:pt x="4216192" y="11842"/>
                    <a:pt x="4218789" y="18112"/>
                    <a:pt x="4218789" y="24649"/>
                  </a:cubicBezTo>
                  <a:lnTo>
                    <a:pt x="4218789" y="1858384"/>
                  </a:lnTo>
                  <a:cubicBezTo>
                    <a:pt x="4218789" y="1864921"/>
                    <a:pt x="4216192" y="1871191"/>
                    <a:pt x="4211569" y="1875813"/>
                  </a:cubicBezTo>
                  <a:cubicBezTo>
                    <a:pt x="4206947" y="1880436"/>
                    <a:pt x="4200677" y="1883033"/>
                    <a:pt x="4194140" y="1883033"/>
                  </a:cubicBezTo>
                  <a:lnTo>
                    <a:pt x="24649" y="1883033"/>
                  </a:lnTo>
                  <a:cubicBezTo>
                    <a:pt x="18112" y="1883033"/>
                    <a:pt x="11842" y="1880436"/>
                    <a:pt x="7220" y="1875813"/>
                  </a:cubicBezTo>
                  <a:cubicBezTo>
                    <a:pt x="2597" y="1871191"/>
                    <a:pt x="0" y="1864921"/>
                    <a:pt x="0" y="1858384"/>
                  </a:cubicBezTo>
                  <a:lnTo>
                    <a:pt x="0" y="24649"/>
                  </a:lnTo>
                  <a:cubicBezTo>
                    <a:pt x="0" y="18112"/>
                    <a:pt x="2597" y="11842"/>
                    <a:pt x="7220" y="7220"/>
                  </a:cubicBezTo>
                  <a:cubicBezTo>
                    <a:pt x="11842" y="2597"/>
                    <a:pt x="18112" y="0"/>
                    <a:pt x="24649" y="0"/>
                  </a:cubicBezTo>
                  <a:close/>
                </a:path>
              </a:pathLst>
            </a:custGeom>
            <a:solidFill>
              <a:srgbClr val="FCF9DA"/>
            </a:solidFill>
            <a:ln w="7620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4218789" cy="188303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890287" y="186582"/>
            <a:ext cx="8411427" cy="998437"/>
            <a:chOff x="0" y="0"/>
            <a:chExt cx="5398633" cy="6408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398633" cy="640818"/>
            </a:xfrm>
            <a:custGeom>
              <a:avLst/>
              <a:gdLst/>
              <a:ahLst/>
              <a:cxnLst/>
              <a:rect l="l" t="t" r="r" b="b"/>
              <a:pathLst>
                <a:path w="5398633" h="640818">
                  <a:moveTo>
                    <a:pt x="14113" y="0"/>
                  </a:moveTo>
                  <a:lnTo>
                    <a:pt x="5384520" y="0"/>
                  </a:lnTo>
                  <a:cubicBezTo>
                    <a:pt x="5392314" y="0"/>
                    <a:pt x="5398633" y="6319"/>
                    <a:pt x="5398633" y="14113"/>
                  </a:cubicBezTo>
                  <a:lnTo>
                    <a:pt x="5398633" y="626706"/>
                  </a:lnTo>
                  <a:cubicBezTo>
                    <a:pt x="5398633" y="634500"/>
                    <a:pt x="5392314" y="640818"/>
                    <a:pt x="5384520" y="640818"/>
                  </a:cubicBezTo>
                  <a:lnTo>
                    <a:pt x="14113" y="640818"/>
                  </a:lnTo>
                  <a:cubicBezTo>
                    <a:pt x="6319" y="640818"/>
                    <a:pt x="0" y="634500"/>
                    <a:pt x="0" y="626706"/>
                  </a:cubicBezTo>
                  <a:lnTo>
                    <a:pt x="0" y="14113"/>
                  </a:lnTo>
                  <a:cubicBezTo>
                    <a:pt x="0" y="6319"/>
                    <a:pt x="6319" y="0"/>
                    <a:pt x="14113" y="0"/>
                  </a:cubicBezTo>
                  <a:close/>
                </a:path>
              </a:pathLst>
            </a:custGeom>
            <a:noFill/>
            <a:ln w="57150" cap="rnd">
              <a:solidFill>
                <a:srgbClr val="462718"/>
              </a:solidFill>
              <a:prstDash val="solid"/>
              <a:round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5398633" cy="640818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90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 rot="285056">
            <a:off x="4437705" y="3234463"/>
            <a:ext cx="539951" cy="533079"/>
          </a:xfrm>
          <a:custGeom>
            <a:avLst/>
            <a:gdLst/>
            <a:ahLst/>
            <a:cxnLst/>
            <a:rect l="l" t="t" r="r" b="b"/>
            <a:pathLst>
              <a:path w="809927" h="799618">
                <a:moveTo>
                  <a:pt x="0" y="0"/>
                </a:moveTo>
                <a:lnTo>
                  <a:pt x="809927" y="0"/>
                </a:lnTo>
                <a:lnTo>
                  <a:pt x="809927" y="799619"/>
                </a:lnTo>
                <a:lnTo>
                  <a:pt x="0" y="79961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0498062" y="1913725"/>
            <a:ext cx="495374" cy="489069"/>
          </a:xfrm>
          <a:custGeom>
            <a:avLst/>
            <a:gdLst/>
            <a:ahLst/>
            <a:cxnLst/>
            <a:rect l="l" t="t" r="r" b="b"/>
            <a:pathLst>
              <a:path w="743061" h="733604">
                <a:moveTo>
                  <a:pt x="0" y="0"/>
                </a:moveTo>
                <a:lnTo>
                  <a:pt x="743061" y="0"/>
                </a:lnTo>
                <a:lnTo>
                  <a:pt x="743061" y="733604"/>
                </a:lnTo>
                <a:lnTo>
                  <a:pt x="0" y="7336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89060" y="1893381"/>
            <a:ext cx="2091311" cy="1377887"/>
          </a:xfrm>
          <a:custGeom>
            <a:avLst/>
            <a:gdLst/>
            <a:ahLst/>
            <a:cxnLst/>
            <a:rect l="l" t="t" r="r" b="b"/>
            <a:pathLst>
              <a:path w="3136966" h="2066830">
                <a:moveTo>
                  <a:pt x="0" y="0"/>
                </a:moveTo>
                <a:lnTo>
                  <a:pt x="3136966" y="0"/>
                </a:lnTo>
                <a:lnTo>
                  <a:pt x="3136966" y="2066830"/>
                </a:lnTo>
                <a:lnTo>
                  <a:pt x="0" y="2066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5894438">
            <a:off x="10794700" y="4006473"/>
            <a:ext cx="1281409" cy="2201979"/>
          </a:xfrm>
          <a:custGeom>
            <a:avLst/>
            <a:gdLst/>
            <a:ahLst/>
            <a:cxnLst/>
            <a:rect l="l" t="t" r="r" b="b"/>
            <a:pathLst>
              <a:path w="1922114" h="3302968">
                <a:moveTo>
                  <a:pt x="0" y="0"/>
                </a:moveTo>
                <a:lnTo>
                  <a:pt x="1922114" y="0"/>
                </a:lnTo>
                <a:lnTo>
                  <a:pt x="1922114" y="3302968"/>
                </a:lnTo>
                <a:lnTo>
                  <a:pt x="0" y="330296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833903" y="5532791"/>
            <a:ext cx="1265211" cy="1083481"/>
          </a:xfrm>
          <a:custGeom>
            <a:avLst/>
            <a:gdLst/>
            <a:ahLst/>
            <a:cxnLst/>
            <a:rect l="l" t="t" r="r" b="b"/>
            <a:pathLst>
              <a:path w="1897816" h="1625221">
                <a:moveTo>
                  <a:pt x="0" y="0"/>
                </a:moveTo>
                <a:lnTo>
                  <a:pt x="1897816" y="0"/>
                </a:lnTo>
                <a:lnTo>
                  <a:pt x="1897816" y="1625221"/>
                </a:lnTo>
                <a:lnTo>
                  <a:pt x="0" y="162522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1365882" y="342361"/>
            <a:ext cx="9460237" cy="5146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87"/>
              </a:lnSpc>
            </a:pPr>
            <a:r>
              <a:rPr lang="vi-VN" sz="3133" dirty="0">
                <a:solidFill>
                  <a:srgbClr val="000000"/>
                </a:solidFill>
                <a:latin typeface="DejaVu Serif Bold"/>
              </a:rPr>
              <a:t>KHI ĐI BIỂN ĂN GÌ</a:t>
            </a:r>
            <a:endParaRPr lang="en-US" sz="3133" dirty="0">
              <a:solidFill>
                <a:srgbClr val="000000"/>
              </a:solidFill>
              <a:latin typeface="DejaVu Serif Bold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65" y="1733803"/>
            <a:ext cx="4193368" cy="39391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406" y="1733804"/>
            <a:ext cx="4579543" cy="393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93127"/>
      </p:ext>
    </p:extLst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135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DejaVu Serif Bold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lien tong</cp:lastModifiedBy>
  <cp:revision>11</cp:revision>
  <dcterms:created xsi:type="dcterms:W3CDTF">2024-04-17T02:37:31Z</dcterms:created>
  <dcterms:modified xsi:type="dcterms:W3CDTF">2025-05-11T07:09:29Z</dcterms:modified>
</cp:coreProperties>
</file>