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sldIdLst>
    <p:sldId id="283" r:id="rId4"/>
    <p:sldId id="258" r:id="rId5"/>
    <p:sldId id="259" r:id="rId6"/>
    <p:sldId id="261" r:id="rId7"/>
    <p:sldId id="275" r:id="rId8"/>
    <p:sldId id="263" r:id="rId9"/>
    <p:sldId id="264" r:id="rId10"/>
    <p:sldId id="265" r:id="rId11"/>
    <p:sldId id="273" r:id="rId12"/>
    <p:sldId id="267" r:id="rId13"/>
    <p:sldId id="272" r:id="rId14"/>
    <p:sldId id="276" r:id="rId15"/>
    <p:sldId id="277" r:id="rId16"/>
    <p:sldId id="278" r:id="rId17"/>
    <p:sldId id="279" r:id="rId18"/>
    <p:sldId id="280" r:id="rId19"/>
    <p:sldId id="28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CC00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69" autoAdjust="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5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4411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4/14/2025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0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4/14/2025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368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2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7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444297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7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4/14/2025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2809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21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3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2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4/14/2025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8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9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3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5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42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80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4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67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" y="5890260"/>
            <a:ext cx="9197816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" y="5385437"/>
            <a:ext cx="9197816" cy="504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476" y="-50165"/>
            <a:ext cx="9144476" cy="543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pic>
        <p:nvPicPr>
          <p:cNvPr id="11" name="图片 10" descr="/private/var/folders/30/97l271zd30q763t70kdqd_cc0000gn/T/com.kingsoft.wpsoffice.mac/picturecompress_20230301164511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50165"/>
            <a:ext cx="9198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-27146" y="637"/>
            <a:ext cx="9251156" cy="5889625"/>
            <a:chOff x="-113" y="0"/>
            <a:chExt cx="19425" cy="9275"/>
          </a:xfrm>
        </p:grpSpPr>
        <p:sp>
          <p:nvSpPr>
            <p:cNvPr id="14" name="矩形 13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" y="5890260"/>
            <a:ext cx="9197816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-53340" y="637"/>
            <a:ext cx="9251156" cy="5889625"/>
            <a:chOff x="-113" y="0"/>
            <a:chExt cx="19425" cy="9275"/>
          </a:xfrm>
        </p:grpSpPr>
        <p:sp>
          <p:nvSpPr>
            <p:cNvPr id="17" name="矩形 16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-53816" y="2"/>
            <a:ext cx="9251156" cy="5889625"/>
            <a:chOff x="-113" y="0"/>
            <a:chExt cx="19425" cy="9275"/>
          </a:xfrm>
        </p:grpSpPr>
        <p:sp>
          <p:nvSpPr>
            <p:cNvPr id="20" name="矩形 1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21" name="矩形 2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</p:grp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6870382" y="0"/>
            <a:ext cx="2273618" cy="685800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-53816" y="2"/>
            <a:ext cx="9251156" cy="5889625"/>
            <a:chOff x="-113" y="0"/>
            <a:chExt cx="19425" cy="9275"/>
          </a:xfrm>
        </p:grpSpPr>
        <p:sp>
          <p:nvSpPr>
            <p:cNvPr id="10" name="矩形 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to Serif"/>
                  <a:cs typeface="+mn-cs"/>
                </a:rPr>
                <a:t>≈</a:t>
              </a:r>
            </a:p>
          </p:txBody>
        </p:sp>
      </p:grpSp>
      <p:pic>
        <p:nvPicPr>
          <p:cNvPr id="7" name="图片 6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>
            <a:off x="0" y="0"/>
            <a:ext cx="2273618" cy="6858000"/>
          </a:xfrm>
          <a:prstGeom prst="rect">
            <a:avLst/>
          </a:prstGeom>
        </p:spPr>
      </p:pic>
      <p:pic>
        <p:nvPicPr>
          <p:cNvPr id="22" name="图片 21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6870382" y="0"/>
            <a:ext cx="2273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9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1" y="-634"/>
            <a:ext cx="9197816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rPr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26670" y="6240147"/>
            <a:ext cx="9197816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3" y="2"/>
            <a:ext cx="726281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8417721" y="2"/>
            <a:ext cx="726281" cy="70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7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744961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575" b="0">
                <a:cs typeface="Noto Serif" panose="02020600060500020200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615610"/>
            <a:ext cx="3868340" cy="3574055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744961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575" b="0">
                <a:cs typeface="Noto Serif" panose="02020600060500020200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615610"/>
            <a:ext cx="3887391" cy="3574055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66221"/>
            <a:ext cx="7886700" cy="1325563"/>
          </a:xfrm>
        </p:spPr>
        <p:txBody>
          <a:bodyPr>
            <a:normAutofit/>
          </a:bodyPr>
          <a:lstStyle>
            <a:lvl1pPr algn="ctr">
              <a:defRPr sz="2475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9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0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127000"/>
            <a:ext cx="3123900" cy="1600200"/>
          </a:xfrm>
        </p:spPr>
        <p:txBody>
          <a:bodyPr anchor="ctr" anchorCtr="0">
            <a:normAutofit/>
          </a:bodyPr>
          <a:lstStyle>
            <a:lvl1pPr>
              <a:defRPr sz="18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3" y="766354"/>
            <a:ext cx="4363031" cy="509444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2057401"/>
            <a:ext cx="31239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125">
                <a:cs typeface="Noto Serif" panose="02020600060500020200" charset="0"/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2025/4/14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8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5" y="365126"/>
            <a:ext cx="1146987" cy="5811839"/>
          </a:xfrm>
        </p:spPr>
        <p:txBody>
          <a:bodyPr vert="eaVert">
            <a:normAutofit/>
          </a:bodyPr>
          <a:lstStyle>
            <a:lvl1pPr>
              <a:defRPr sz="2475"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6659969" cy="5811839"/>
          </a:xfrm>
        </p:spPr>
        <p:txBody>
          <a:bodyPr vert="eaVert"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9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5"/>
            <a:ext cx="7886700" cy="5558971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7631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A0294BBB-0EF2-4448-B55C-0E19116E5E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C32E1D54-AECE-472A-84CD-4FF1AD5EB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7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9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3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5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4/14/2025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8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pPr defTabSz="51435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2025/4/14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pPr defTabSz="51435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3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8334" y="647615"/>
            <a:ext cx="4030394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101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101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endParaRPr lang="en-US" sz="101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05" y="950417"/>
            <a:ext cx="1007851" cy="10078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4025" y="2101661"/>
            <a:ext cx="6248400" cy="662709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 defTabSz="514350"/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LĨNH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VỰC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PHÁT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TRIỂN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NGÔN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NGỮ</a:t>
            </a:r>
            <a:endParaRPr lang="en-US" sz="3038" b="1" dirty="0">
              <a:solidFill>
                <a:srgbClr val="FF0000"/>
              </a:solidFill>
              <a:latin typeface="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3784" y="3326811"/>
            <a:ext cx="6037678" cy="1702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lvl="3" algn="ctr" defTabSz="514350"/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v, r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lvl="3" algn="ctr" defTabSz="514350"/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MGL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( 5 – 6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</a:p>
          <a:p>
            <a:pPr marL="771525" lvl="3" algn="ctr" defTabSz="514350"/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lvl="3" algn="ctr" defTabSz="514350"/>
            <a:r>
              <a:rPr lang="en-US" sz="1125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125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5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125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25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25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5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125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5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125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Ly</a:t>
            </a:r>
          </a:p>
          <a:p>
            <a:pPr marL="964406" lvl="3" indent="-192881" algn="ctr" defTabSz="514350"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endParaRPr lang="en-US" sz="11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2881" indent="-192881" algn="ctr" defTabSz="514350">
              <a:buFontTx/>
              <a:buAutoNum type="arabicPeriod"/>
            </a:pPr>
            <a:endParaRPr lang="en-US" sz="101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6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20057"/>
            <a:ext cx="3429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2133605"/>
            <a:ext cx="2246128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pic>
        <p:nvPicPr>
          <p:cNvPr id="6146" name="Picture 2" descr="E:\BGĐT\LQCC v, r\Tệp nguồn\31543665_2028231274110742_7046513634343649280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3429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6829" y="42958"/>
            <a:ext cx="3062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So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s¸nh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121920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6" y="1050068"/>
            <a:ext cx="159530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7123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7145" y="4"/>
            <a:ext cx="71497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ai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nhanh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72652" y="4287232"/>
            <a:ext cx="63834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Bón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riªu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cua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3316" y="5528996"/>
            <a:ext cx="7080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Bón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iªu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cua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6938" y="5538954"/>
            <a:ext cx="5132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pic>
        <p:nvPicPr>
          <p:cNvPr id="7170" name="Picture 2" descr="E:\BGĐT\LQCC v, r\Tệp nguồn\bun-ri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"/>
            <a:ext cx="7315200" cy="428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1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114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QuyÓn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vë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QuyÓn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…ë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2118" y="5288340"/>
            <a:ext cx="87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pic>
        <p:nvPicPr>
          <p:cNvPr id="8194" name="Picture 2" descr="E:\BGĐT\LQCC v, r\Tệp nguồn\vo-o-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7" y="0"/>
            <a:ext cx="46767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8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2587" y="5506528"/>
            <a:ext cx="54809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C¸i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èng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3080" y="5490018"/>
            <a:ext cx="5132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1705" y="4419604"/>
            <a:ext cx="47836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C¸i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trèng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1026" name="Picture 2" descr="E:\BGĐT\LQCC v, r\Tệp nguồn\trong-cai-gia-bao-nhieu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"/>
            <a:ext cx="4724400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9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9857" y="4038606"/>
            <a:ext cx="41264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¶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v¶i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7298" y="5561530"/>
            <a:ext cx="42915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¶…¶i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2335" y="5534564"/>
            <a:ext cx="7585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  <a:endParaRPr lang="en-US" sz="80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050" name="Picture 2" descr="E:\BGĐT\LQCC v, r\Tệp nguồn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46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769" y="0"/>
            <a:ext cx="8842485" cy="8094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TC2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éi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nµo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giái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gachj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v, r.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5" name="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196" y="114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7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8431" y="1657351"/>
            <a:ext cx="2035175" cy="1333500"/>
          </a:xfrm>
          <a:prstGeom prst="rect">
            <a:avLst/>
          </a:prstGeom>
          <a:solidFill>
            <a:srgbClr val="9FAE53"/>
          </a:solidFill>
          <a:ln w="9525">
            <a:solidFill>
              <a:srgbClr val="C0CB7C"/>
            </a:solidFill>
            <a:miter lim="800000"/>
            <a:headEnd type="oval" w="med" len="med"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Shape 5121"/>
          <p:cNvSpPr>
            <a:spLocks noGrp="1" noChangeArrowheads="1"/>
          </p:cNvSpPr>
          <p:nvPr>
            <p:ph type="title"/>
          </p:nvPr>
        </p:nvSpPr>
        <p:spPr>
          <a:xfrm>
            <a:off x="473075" y="347663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smtClean="0">
                <a:solidFill>
                  <a:srgbClr val="4B7C20"/>
                </a:solidFill>
                <a:cs typeface="Arial" charset="0"/>
              </a:rPr>
              <a:t>Setting Up for Recording</a:t>
            </a:r>
            <a:endParaRPr lang="en-US" smtClean="0">
              <a:solidFill>
                <a:srgbClr val="4B7C20"/>
              </a:solidFill>
              <a:cs typeface="Arial" charset="0"/>
            </a:endParaRPr>
          </a:p>
        </p:txBody>
      </p:sp>
      <p:graphicFrame>
        <p:nvGraphicFramePr>
          <p:cNvPr id="14" name="Group 41"/>
          <p:cNvGraphicFramePr>
            <a:graphicFrameLocks noGrp="1"/>
          </p:cNvGraphicFramePr>
          <p:nvPr/>
        </p:nvGraphicFramePr>
        <p:xfrm>
          <a:off x="2379663" y="1185863"/>
          <a:ext cx="6456670" cy="5116516"/>
        </p:xfrm>
        <a:graphic>
          <a:graphicData uri="http://schemas.openxmlformats.org/drawingml/2006/table">
            <a:tbl>
              <a:tblPr/>
              <a:tblGrid>
                <a:gridCol w="681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7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Begins recording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your PowerPoint presentation.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audio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the PowerPoint slides.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camera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with the PowerPoint presentation. 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Displays the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preview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during recording.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Click the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Recording options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icon to adjust specific settings for recording, including: 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the mouse cursor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Video and audio format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Audio source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setup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Hotkeys for Record/Pause and Stop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Opens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Help topic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more information.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101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9" y="1762125"/>
            <a:ext cx="1704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Rectangle 41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192217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Rectangle 41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652591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Rectangle 41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2166941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Rectangle 41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27329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Rectangle 41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31" y="3290891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Rectangle 41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5800729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04794" y="2071691"/>
            <a:ext cx="1927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The Camtasia Studio </a:t>
            </a:r>
            <a:r>
              <a:rPr lang="en-US" sz="1600" b="1">
                <a:solidFill>
                  <a:srgbClr val="000000"/>
                </a:solidFill>
              </a:rPr>
              <a:t>Recording Toolbar </a:t>
            </a:r>
            <a:r>
              <a:rPr lang="en-US" sz="1600">
                <a:solidFill>
                  <a:srgbClr val="000000"/>
                </a:solidFill>
              </a:rPr>
              <a:t>within PowerPoint.</a:t>
            </a: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3109" name="Picture 37" descr="E:\BGĐT\LQCC b d đ\2660a1d1c78f51930bb296cec743b42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31521" y="2424861"/>
            <a:ext cx="3995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</p:txBody>
      </p:sp>
      <p:pic>
        <p:nvPicPr>
          <p:cNvPr id="3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95800" y="3386140"/>
            <a:ext cx="152400" cy="85725"/>
          </a:xfrm>
          <a:prstGeom prst="rect">
            <a:avLst/>
          </a:prstGeom>
        </p:spPr>
      </p:pic>
      <p:pic>
        <p:nvPicPr>
          <p:cNvPr id="4" name="YeuHaNoi-V.A-376301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07523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7698" y="5016735"/>
            <a:ext cx="67601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Th¸p</a:t>
            </a:r>
            <a:r>
              <a:rPr lang="en-US" sz="115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11500" b="1" dirty="0" err="1" smtClean="0">
                <a:latin typeface=".VnAvant" pitchFamily="34" charset="0"/>
                <a:cs typeface="Times New Roman" pitchFamily="18" charset="0"/>
              </a:rPr>
              <a:t>R</a:t>
            </a: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ïa</a:t>
            </a:r>
            <a:endParaRPr lang="en-US" sz="115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5046" y="5032712"/>
            <a:ext cx="11865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4406" y="5019693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1061" y="5018523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p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3355" y="5022035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8115" y="5019693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67400" y="5018523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pic>
        <p:nvPicPr>
          <p:cNvPr id="3074" name="Picture 2" descr="E:\BGĐT\LQCC v, r\Tệp nguồn\thap r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" y="2"/>
            <a:ext cx="9123947" cy="49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993105" y="5033883"/>
            <a:ext cx="104067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6635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05206" y="17590"/>
            <a:ext cx="1879041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8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pic>
        <p:nvPicPr>
          <p:cNvPr id="1027" name="Picture 3" descr="E:\BGĐT\LQCC v, r\Tệp nguồn\31956966_2028228174111052_190503050216787148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80" y="1841667"/>
            <a:ext cx="1371600" cy="17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BGĐT\LQCC v, r\Tệp nguồn\31958875_2028228170777719_7437764766799495168_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56513"/>
            <a:ext cx="923104" cy="379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0045535" y="2895605"/>
            <a:ext cx="304800" cy="2686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873082" y="2133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468 -0.05555 L -0.65468 0.466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545 -0.01227 L -0.59636 -0.06459 C -0.59271 -0.07616 -0.5842 -0.08658 -0.57396 -0.09398 C -0.56233 -0.10232 -0.55174 -0.10625 -0.54236 -0.1044 L -0.49913 -0.09861 " pathEditMode="relative" rAng="-1736401" ptsTypes="FffFF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6" y="1371600"/>
            <a:ext cx="159530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6" y="26092"/>
            <a:ext cx="274305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pic>
        <p:nvPicPr>
          <p:cNvPr id="2" name="Picture 2" descr="E:\BGĐT\LQCC v, r\Tệp nguồn\31636180_2028231284110741_1669611005233070080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4"/>
            <a:ext cx="2971800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1952" y="5016735"/>
            <a:ext cx="80425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VÞnh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H¹ Long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9224" y="5005223"/>
            <a:ext cx="4812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i</a:t>
            </a:r>
            <a:endParaRPr lang="en-US" sz="9600" b="1" dirty="0">
              <a:solidFill>
                <a:srgbClr val="FF0066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1764" y="5005223"/>
            <a:ext cx="10214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2395" y="5017427"/>
            <a:ext cx="7264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10707" y="5005223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83573" y="5005657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CC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21313" y="5005223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89445" y="5016820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o</a:t>
            </a:r>
          </a:p>
        </p:txBody>
      </p:sp>
      <p:pic>
        <p:nvPicPr>
          <p:cNvPr id="4098" name="Picture 2" descr="E:\BGĐT\LQCC v, r\Tệp nguồn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" y="0"/>
            <a:ext cx="91319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781806" y="5016992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CC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29134" y="5017341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6658" y="5017427"/>
            <a:ext cx="10470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1593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9526" y="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8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7902" y="228604"/>
            <a:ext cx="3150221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sp>
        <p:nvSpPr>
          <p:cNvPr id="2" name="Oval 1"/>
          <p:cNvSpPr/>
          <p:nvPr/>
        </p:nvSpPr>
        <p:spPr>
          <a:xfrm>
            <a:off x="9296400" y="22860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190892" y="1752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66 0.02222 L -0.50833 0.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688 0.1 L -0.49688 0.477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ctr">
          <a:defRPr lang="zh-CN" altLang="en-US" sz="2800" b="1">
            <a:latin typeface="Noto Serif Bold" panose="02020600060500020200" charset="0"/>
            <a:cs typeface="Noto Serif Bold" panose="0202060006050002020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262</Words>
  <Application>Microsoft Office PowerPoint</Application>
  <PresentationFormat>On-screen Show (4:3)</PresentationFormat>
  <Paragraphs>85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.VnAvant</vt:lpstr>
      <vt:lpstr>Arial</vt:lpstr>
      <vt:lpstr>Calibri</vt:lpstr>
      <vt:lpstr>Helvetica</vt:lpstr>
      <vt:lpstr>Lucida Sans Unicode</vt:lpstr>
      <vt:lpstr>Noto Serif</vt:lpstr>
      <vt:lpstr>Times New Roman</vt:lpstr>
      <vt:lpstr>Verdana</vt:lpstr>
      <vt:lpstr>VNAvant</vt:lpstr>
      <vt:lpstr>Wingdings 2</vt:lpstr>
      <vt:lpstr>Wingdings 3</vt:lpstr>
      <vt:lpstr>Office Theme</vt:lpstr>
      <vt:lpstr>1_Concourse</vt:lpstr>
      <vt:lpstr>Office 主题​​</vt:lpstr>
      <vt:lpstr>PowerPoint Presentation</vt:lpstr>
      <vt:lpstr>Setting Up for Recording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MsrLy</cp:lastModifiedBy>
  <cp:revision>110</cp:revision>
  <dcterms:created xsi:type="dcterms:W3CDTF">2018-01-11T16:02:56Z</dcterms:created>
  <dcterms:modified xsi:type="dcterms:W3CDTF">2025-04-13T17:49:27Z</dcterms:modified>
</cp:coreProperties>
</file>