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sldIdLst>
    <p:sldId id="294" r:id="rId6"/>
    <p:sldId id="258" r:id="rId7"/>
    <p:sldId id="281" r:id="rId8"/>
    <p:sldId id="261" r:id="rId9"/>
    <p:sldId id="275" r:id="rId10"/>
    <p:sldId id="263" r:id="rId11"/>
    <p:sldId id="264" r:id="rId12"/>
    <p:sldId id="265" r:id="rId13"/>
    <p:sldId id="273" r:id="rId14"/>
    <p:sldId id="267" r:id="rId15"/>
    <p:sldId id="272" r:id="rId16"/>
    <p:sldId id="276" r:id="rId17"/>
    <p:sldId id="283" r:id="rId18"/>
    <p:sldId id="284" r:id="rId19"/>
    <p:sldId id="285" r:id="rId20"/>
    <p:sldId id="286" r:id="rId21"/>
    <p:sldId id="287" r:id="rId22"/>
    <p:sldId id="289" r:id="rId23"/>
    <p:sldId id="292" r:id="rId24"/>
    <p:sldId id="291" r:id="rId25"/>
    <p:sldId id="29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7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6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6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4/14/2025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1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3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6"/>
            <a:ext cx="1777470" cy="419457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87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52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0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00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4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0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54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0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92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396D0-9B4C-42C8-B3A9-77D6D254BAE4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3FE26-7B1A-4F9A-B2BA-8D8D07D94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7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D91A-BF4D-45AB-8383-945F8466630B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7AA6-1E9D-4991-B939-619FA719D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E3FB-029F-42E5-873D-A4E6B22C20B2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ED19-9BD5-4330-BA23-C151B98A1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3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4E02-9AE9-4842-A4E8-919FBAE4239B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BBF3-4E2A-4654-9C35-B2E6E3D7F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7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9519-7386-45EB-8877-6B5960E23183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F770-9994-4ABB-A2AD-B001737F2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B4C77-48EC-443B-B62A-9544E7B1615D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CA15-3295-4C60-A4A9-E3A9C5C06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5C5F-8255-48EF-8CF6-1D7BE9643248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3A3E-7767-4FDF-90E7-9FD6621EB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5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F805-AB4B-4301-B638-93121E431E96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B173-B413-4F5B-8501-EC97E2A65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51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9953-A0B7-48F1-917C-302AC0D59E74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202B-1A18-4822-B55B-9E12895E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1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CED73-B9FA-495B-8437-3E475E428C66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E31C-BC1E-4CA5-AD6E-C0494F05F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4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0386-DAF7-43D0-A08C-E7AF8D1FA2D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A632-05B7-44EB-BD3E-002F2FF19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7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4417695"/>
            <a:ext cx="9197816" cy="7696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" y="4039077"/>
            <a:ext cx="9197816" cy="3786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476" y="-37624"/>
            <a:ext cx="9144476" cy="4076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7624"/>
            <a:ext cx="9198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27146" y="477"/>
            <a:ext cx="9251156" cy="4417219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" y="4417695"/>
            <a:ext cx="9197816" cy="7696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53340" y="477"/>
            <a:ext cx="9251156" cy="4417219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53816" y="1"/>
            <a:ext cx="9251156" cy="4417219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51435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53816" y="1"/>
            <a:ext cx="9251156" cy="4417219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to Serif"/>
                  <a:cs typeface="+mn-cs"/>
                </a:rPr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2273618" cy="51435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6870382" y="0"/>
            <a:ext cx="22736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476"/>
            <a:ext cx="9197816" cy="46810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erif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26670" y="4680110"/>
            <a:ext cx="9197816" cy="4633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erif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2" y="1"/>
            <a:ext cx="726281" cy="5309711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8417720" y="1"/>
            <a:ext cx="726281" cy="53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575" b="0">
                <a:cs typeface="Noto Serif" panose="02020600060500020200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08721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575" b="0">
                <a:cs typeface="Noto Serif" panose="02020600060500020200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961707"/>
            <a:ext cx="3887391" cy="268054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6"/>
            <a:ext cx="7886700" cy="994172"/>
          </a:xfrm>
        </p:spPr>
        <p:txBody>
          <a:bodyPr>
            <a:normAutofit/>
          </a:bodyPr>
          <a:lstStyle>
            <a:lvl1pPr algn="ctr">
              <a:defRPr sz="2475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2" y="574765"/>
            <a:ext cx="4363031" cy="382083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125">
                <a:cs typeface="Noto Serif" panose="02020600060500020200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4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475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6659969" cy="4358879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98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A0294BBB-0EF2-4448-B55C-0E19116E5E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32E1D54-AECE-472A-84CD-4FF1AD5EB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4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100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4/14/2025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1" y="4805961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61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2138933-FE0A-4361-A693-DEE813EB9CE5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839E281-5840-4691-999E-F67948B19D1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2025/4/14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pPr defTabSz="514350"/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7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2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2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2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2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jp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jpg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0107" y="497168"/>
            <a:ext cx="4030394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01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1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01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78" y="730856"/>
            <a:ext cx="1007851" cy="1007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6988" y="1670545"/>
            <a:ext cx="3696629" cy="43358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514350"/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NGÔN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NGỮ</a:t>
            </a:r>
            <a:endParaRPr lang="en-US" sz="3038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3784" y="2469561"/>
            <a:ext cx="6037678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lvl="3" algn="ctr" defTabSz="514350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x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5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125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marL="964406" lvl="3" indent="-192881" algn="ctr" defTabSz="51435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1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881" indent="-192881" algn="ctr" defTabSz="514350">
              <a:buFontTx/>
              <a:buAutoNum type="arabicPeriod"/>
            </a:pPr>
            <a:endParaRPr lang="en-US" sz="101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15046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600207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37476"/>
            <a:ext cx="3048000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31" y="32222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9" y="-32385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-47625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855" y="6"/>
            <a:ext cx="8738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4286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1014" y="1085850"/>
            <a:ext cx="70102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9765" y="1085854"/>
            <a:ext cx="70727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759" y="1085850"/>
            <a:ext cx="79287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x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</a:t>
            </a:r>
          </a:p>
        </p:txBody>
      </p:sp>
    </p:spTree>
    <p:extLst>
      <p:ext uri="{BB962C8B-B14F-4D97-AF65-F5344CB8AC3E}">
        <p14:creationId xmlns:p14="http://schemas.microsoft.com/office/powerpoint/2010/main" val="722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392" y="1085854"/>
            <a:ext cx="83375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x</a:t>
            </a:r>
          </a:p>
        </p:txBody>
      </p:sp>
    </p:spTree>
    <p:extLst>
      <p:ext uri="{BB962C8B-B14F-4D97-AF65-F5344CB8AC3E}">
        <p14:creationId xmlns:p14="http://schemas.microsoft.com/office/powerpoint/2010/main" val="40219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0034" y="6"/>
            <a:ext cx="49839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Ai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tài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4286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72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9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34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34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34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9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2" y="764933"/>
            <a:ext cx="7677517" cy="3006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723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409" y="39564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27292 0.8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1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6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6" y="-357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6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1" y="-21431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29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82" y="1047750"/>
            <a:ext cx="5867400" cy="23963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28575"/>
            <a:ext cx="545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1" y="-19938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15659 0.838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4" y="1243013"/>
            <a:ext cx="2035175" cy="1000125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260747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889398"/>
          <a:ext cx="6456670" cy="3837386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8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0" y="1321594"/>
            <a:ext cx="1704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894163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239444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625206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45497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4" y="2468169"/>
            <a:ext cx="576263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4350547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1553769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3" y="1818649"/>
            <a:ext cx="3994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2539606"/>
            <a:ext cx="152400" cy="64294"/>
          </a:xfrm>
          <a:prstGeom prst="rect">
            <a:avLst/>
          </a:prstGeom>
        </p:spPr>
      </p:pic>
      <p:pic>
        <p:nvPicPr>
          <p:cNvPr id="2" name="NangSom-V.A-41961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43400" y="3143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6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3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8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8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8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3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05891"/>
            <a:ext cx="7162800" cy="2908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3" y="39564"/>
            <a:ext cx="655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H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8778E-17 L -0.43576 0.836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8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5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30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30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30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5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97403"/>
            <a:ext cx="6781800" cy="2770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4861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5" y="-19938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9826 0.8604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385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3855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.VnAvant" pitchFamily="34" charset="0"/>
              </a:rPr>
              <a:t>N¾ng </a:t>
            </a:r>
            <a:r>
              <a:rPr lang="en-US" sz="9600" b="1" dirty="0" err="1" smtClean="0">
                <a:latin typeface=".VnAvant" pitchFamily="34" charset="0"/>
              </a:rPr>
              <a:t>sím</a:t>
            </a:r>
            <a:endParaRPr lang="en-US" sz="96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593" y="3663462"/>
            <a:ext cx="10967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0455" y="3663462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3985" y="368251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0346" y="3682512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5538" y="3682512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3216" y="3638550"/>
            <a:ext cx="1342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55586" y="3682512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29000" y="-1162047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8" y="3222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2923" y="-907099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2316858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302 -0.04121 C -0.51476 -0.04167 -0.51667 -0.04121 -0.51805 -0.04283 C -0.53125 -0.05788 -0.51719 -0.05 -0.52708 -0.05487 C -0.53594 -0.07292 -0.54288 -0.09075 -0.5566 -0.10278 C -0.55972 -0.10556 -0.56424 -0.10371 -0.56805 -0.1044 C -0.57066 -0.10487 -0.57326 -0.10556 -0.57587 -0.10602 C -0.58229 -0.10556 -0.58854 -0.10533 -0.59496 -0.1044 C -0.60312 -0.10325 -0.61128 -0.09746 -0.61944 -0.09584 C -0.62396 -0.09167 -0.62656 -0.09167 -0.62969 -0.08565 C -0.63212 -0.07547 -0.63819 -0.06829 -0.64114 -0.05834 C -0.64219 -0.05487 -0.64375 -0.04792 -0.64375 -0.04769 C -0.64305 -0.03102 -0.64375 -0.00371 -0.63472 0.0118 C -0.6316 0.01736 -0.62847 0.02291 -0.62448 0.02731 C -0.62222 0.02986 -0.61684 0.03402 -0.61684 0.03425 C -0.61042 0.04652 -0.59062 0.05509 -0.57969 0.05972 C -0.57101 0.06736 -0.5618 0.0706 -0.55278 0.07685 C -0.54809 0.08009 -0.54618 0.08495 -0.54114 0.08703 C -0.53767 0.09166 -0.53055 0.09884 -0.52587 0.10069 C -0.52396 0.10439 -0.52135 0.1074 -0.51944 0.11111 C -0.51528 0.11944 -0.51545 0.12939 -0.51042 0.13842 C -0.50469 0.16203 -0.50955 0.1824 -0.51944 0.20162 C -0.52292 0.21597 -0.52882 0.22638 -0.53733 0.23587 C -0.54184 0.24097 -0.54687 0.24861 -0.55278 0.25115 C -0.56371 0.25578 -0.57326 0.25694 -0.58472 0.2581 C -0.59792 0.25694 -0.60174 0.25763 -0.61163 0.25277 C -0.6158 0.24722 -0.62031 0.24305 -0.62448 0.2375 C -0.625 0.23587 -0.625 0.23379 -0.62587 0.2324 C -0.62812 0.2287 -0.63194 0.22662 -0.63351 0.22222 C -0.63646 0.21435 -0.63906 0.20625 -0.64375 0.2 C -0.64549 0.19259 -0.64722 0.18865 -0.65278 0.18611 C -0.65625 0.17916 -0.65833 0.17268 -0.66163 0.16574 C -0.66215 0.16342 -0.66302 0.15879 -0.66302 0.15902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9" y="36195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19569"/>
            <a:ext cx="247856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3200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0355" y="3763070"/>
            <a:ext cx="5506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latin typeface=".VnAvant" pitchFamily="34" charset="0"/>
                <a:cs typeface="Times New Roman" pitchFamily="18" charset="0"/>
              </a:rPr>
              <a:t>XÕ </a:t>
            </a:r>
            <a:r>
              <a:rPr lang="en-US" sz="9600" b="1" dirty="0" err="1" smtClean="0">
                <a:latin typeface=".VnAvant" pitchFamily="34" charset="0"/>
                <a:cs typeface="Times New Roman" pitchFamily="18" charset="0"/>
              </a:rPr>
              <a:t>chiÒu</a:t>
            </a:r>
            <a:endParaRPr lang="en-US" sz="9600" b="1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" y="4"/>
            <a:ext cx="9161585" cy="3763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1855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6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9872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2649" y="3771825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3479" y="3780617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3665" y="3763070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42778" y="3780617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  <p:bldP spid="4" grpId="0"/>
      <p:bldP spid="6" grpId="0"/>
      <p:bldP spid="14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8" y="3222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5" y="-781047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17145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31445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0.02222 L -0.4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21 0.1 L -0.59688 0.48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333</Words>
  <Application>Microsoft Office PowerPoint</Application>
  <PresentationFormat>On-screen Show (16:9)</PresentationFormat>
  <Paragraphs>126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.VnAvant</vt:lpstr>
      <vt:lpstr>.VnAvantH</vt:lpstr>
      <vt:lpstr>.VnTifani Heavy</vt:lpstr>
      <vt:lpstr>Arial</vt:lpstr>
      <vt:lpstr>Calibri</vt:lpstr>
      <vt:lpstr>Helvetica</vt:lpstr>
      <vt:lpstr>Lucida Sans Unicode</vt:lpstr>
      <vt:lpstr>Noto Serif</vt:lpstr>
      <vt:lpstr>Times New Roman</vt:lpstr>
      <vt:lpstr>Verdana</vt:lpstr>
      <vt:lpstr>VNAvant</vt:lpstr>
      <vt:lpstr>Wingdings 2</vt:lpstr>
      <vt:lpstr>Wingdings 3</vt:lpstr>
      <vt:lpstr>Office Theme</vt:lpstr>
      <vt:lpstr>1_Concourse</vt:lpstr>
      <vt:lpstr>1_Office Theme</vt:lpstr>
      <vt:lpstr>Camtasia_Template</vt:lpstr>
      <vt:lpstr>Office 主题​​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114</cp:revision>
  <dcterms:created xsi:type="dcterms:W3CDTF">2018-01-11T16:02:56Z</dcterms:created>
  <dcterms:modified xsi:type="dcterms:W3CDTF">2025-04-13T17:47:16Z</dcterms:modified>
</cp:coreProperties>
</file>