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82" r:id="rId4"/>
    <p:sldId id="258" r:id="rId5"/>
    <p:sldId id="259" r:id="rId6"/>
    <p:sldId id="261" r:id="rId7"/>
    <p:sldId id="275" r:id="rId8"/>
    <p:sldId id="263" r:id="rId9"/>
    <p:sldId id="264" r:id="rId10"/>
    <p:sldId id="265" r:id="rId11"/>
    <p:sldId id="273" r:id="rId12"/>
    <p:sldId id="267" r:id="rId13"/>
    <p:sldId id="272" r:id="rId14"/>
    <p:sldId id="276" r:id="rId15"/>
    <p:sldId id="277" r:id="rId16"/>
    <p:sldId id="278" r:id="rId17"/>
    <p:sldId id="279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0" autoAdjust="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" y="5890260"/>
            <a:ext cx="9197816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" y="5385436"/>
            <a:ext cx="9197816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476" y="-50165"/>
            <a:ext cx="9144476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9198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27146" y="636"/>
            <a:ext cx="9251156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" y="5890260"/>
            <a:ext cx="9197816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53340" y="636"/>
            <a:ext cx="9251156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53816" y="1"/>
            <a:ext cx="9251156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53816" y="1"/>
            <a:ext cx="9251156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erif"/>
                  <a:cs typeface="+mn-cs"/>
                </a:rPr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2273618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635"/>
            <a:ext cx="9197816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26670" y="6240146"/>
            <a:ext cx="9197816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726281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8417719" y="1"/>
            <a:ext cx="726281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cs typeface="Noto Serif" panose="02020600060500020200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09"/>
            <a:ext cx="3868340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cs typeface="Noto Serif" panose="02020600060500020200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20"/>
            <a:ext cx="7886700" cy="1325563"/>
          </a:xfrm>
        </p:spPr>
        <p:txBody>
          <a:bodyPr>
            <a:normAutofit/>
          </a:bodyPr>
          <a:lstStyle>
            <a:lvl1pPr algn="ctr">
              <a:defRPr sz="33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2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766354"/>
            <a:ext cx="4363031" cy="50944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0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>
                <a:cs typeface="Noto Serif" panose="02020600060500020200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365125"/>
            <a:ext cx="1146987" cy="5811838"/>
          </a:xfrm>
        </p:spPr>
        <p:txBody>
          <a:bodyPr vert="eaVert">
            <a:normAutofit/>
          </a:bodyPr>
          <a:lstStyle>
            <a:lvl1pPr>
              <a:defRPr sz="33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659969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47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294BBB-0EF2-4448-B55C-0E19116E5E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2E1D54-AECE-472A-84CD-4FF1AD5EB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7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4/14/2025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99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9475" y="662890"/>
            <a:ext cx="53738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3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03" y="974474"/>
            <a:ext cx="1343801" cy="1343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1983" y="2227393"/>
            <a:ext cx="4928839" cy="578118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685800"/>
            <a:r>
              <a:rPr lang="en-US" sz="4050" b="1" dirty="0" err="1" smtClean="0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405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405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405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405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VNAvant" pitchFamily="34" charset="0"/>
              </a:rPr>
              <a:t>NGÔN</a:t>
            </a:r>
            <a:r>
              <a:rPr lang="en-US" sz="405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VNAvant" pitchFamily="34" charset="0"/>
              </a:rPr>
              <a:t>NGỮ</a:t>
            </a:r>
            <a:endParaRPr lang="en-US" sz="405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711" y="3292748"/>
            <a:ext cx="8050237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3" algn="ctr" defTabSz="685800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p, q</a:t>
            </a:r>
          </a:p>
          <a:p>
            <a:pPr marL="1028700" lvl="3" algn="ctr" defTabSz="685800"/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( 5 – 6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3" algn="ctr" defTabSz="685800"/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3" algn="ctr" defTabSz="685800"/>
            <a:r>
              <a:rPr lang="en-US" sz="15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marL="1285875" lvl="3" indent="-257175" algn="ctr" defTabSz="685800">
              <a:buFontTx/>
              <a:buAutoNum type="arabicPeriod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ctr" defTabSz="685800">
              <a:buFontTx/>
              <a:buAutoNum type="arabicPeriod"/>
            </a:pP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609600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  <p:sp>
        <p:nvSpPr>
          <p:cNvPr id="6" name="Rectangle 5"/>
          <p:cNvSpPr/>
          <p:nvPr/>
        </p:nvSpPr>
        <p:spPr>
          <a:xfrm>
            <a:off x="5892117" y="24755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 smtClean="0">
                <a:solidFill>
                  <a:srgbClr val="AC041C"/>
                </a:solidFill>
                <a:latin typeface=".VnAvant" pitchFamily="34" charset="0"/>
                <a:cs typeface="Times New Roman" pitchFamily="18" charset="0"/>
              </a:rPr>
              <a:t>q</a:t>
            </a:r>
            <a:endParaRPr lang="en-US" sz="34400" b="1" dirty="0">
              <a:solidFill>
                <a:srgbClr val="AC041C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4098" name="Picture 2" descr="E:\BGĐT\LQCC p, q\Tệp nguồn\q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819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8" y="42952"/>
            <a:ext cx="3062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1050068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7016" y="0"/>
            <a:ext cx="64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375" y="4287226"/>
            <a:ext cx="8602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CÊm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« t«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rÏ</a:t>
            </a:r>
            <a:r>
              <a:rPr lang="en-US" sz="8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ph¶i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124" name="Picture 4" descr="E:\BGĐT\LQCC p, q\Tệp nguồn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618"/>
            <a:ext cx="5943600" cy="42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757" y="5528990"/>
            <a:ext cx="8949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CÊm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« t«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rÏ</a:t>
            </a:r>
            <a:r>
              <a:rPr lang="en-US" sz="8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h¶i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5410200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GĐT\LQCC p, q\Tệp nguồn\vVww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914"/>
            <a:ext cx="4343399" cy="36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4114800"/>
            <a:ext cx="4724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Stop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0137" y="5288340"/>
            <a:ext cx="4724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Sto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…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5181600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p, q\Tệp nguồn\1130031204_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05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8707" y="4343400"/>
            <a:ext cx="6628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Chç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quay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783" y="5506522"/>
            <a:ext cx="69765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Chç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uay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4963" y="5490013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385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GĐT\LQCC p, q\Tệp nguồn\tải xuố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378"/>
            <a:ext cx="5181600" cy="39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9659" y="4038600"/>
            <a:ext cx="646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CÊm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e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®¹p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732" y="5561524"/>
            <a:ext cx="6814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CÊm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e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®¹…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0" y="5534561"/>
            <a:ext cx="862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25" y="1657350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4"/>
        </p:xfrm>
        <a:graphic>
          <a:graphicData uri="http://schemas.openxmlformats.org/drawingml/2006/table">
            <a:tbl>
              <a:tblPr/>
              <a:tblGrid>
                <a:gridCol w="68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3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8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3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290888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88" y="2071688"/>
            <a:ext cx="1927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19" y="2424857"/>
            <a:ext cx="4514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4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3028950" y="4167188"/>
            <a:ext cx="2904066" cy="16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854" y="5016734"/>
            <a:ext cx="911820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CÊm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rÏ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ph¶i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016734"/>
            <a:ext cx="11865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9137" y="5016734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8" name="Rectangle 7"/>
          <p:cNvSpPr/>
          <p:nvPr/>
        </p:nvSpPr>
        <p:spPr>
          <a:xfrm>
            <a:off x="4343400" y="5034644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097259" y="5032723"/>
            <a:ext cx="15712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</a:t>
            </a:r>
          </a:p>
        </p:txBody>
      </p:sp>
      <p:pic>
        <p:nvPicPr>
          <p:cNvPr id="1026" name="Picture 2" descr="E:\BGĐT\LQCC p, q\Tệp nguồn\1000px-Mandatory_road_sign_no_right_tur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62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29400" y="5016734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28559" y="5036897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04110" y="5036897"/>
            <a:ext cx="53893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5016734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0" y="17585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1476" y="838200"/>
            <a:ext cx="1457450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627909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7896" y="4295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0344" y="-76200"/>
            <a:ext cx="3575018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sp>
        <p:nvSpPr>
          <p:cNvPr id="12" name="Oval 11"/>
          <p:cNvSpPr/>
          <p:nvPr/>
        </p:nvSpPr>
        <p:spPr>
          <a:xfrm>
            <a:off x="10134600" y="220980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 0.05712 L -0.7 0.60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67 0.04995 C -0.65156 0.04995 -0.7 0.11193 -0.7 0.18871 C -0.7 0.26526 -0.65156 0.32747 -0.59167 0.32747 C -0.53212 0.32747 -0.48333 0.26526 -0.48333 0.18871 C -0.48333 0.11193 -0.53212 0.04995 -0.59167 0.04995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286" y="-4274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3338" y="735955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pic>
        <p:nvPicPr>
          <p:cNvPr id="2050" name="Picture 2" descr="E:\BGĐT\LQCC p, q\Tệp nguồn\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32" y="1752600"/>
            <a:ext cx="316096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0778" y="5016734"/>
            <a:ext cx="9248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CÊm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quay ®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Çu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543" y="5005657"/>
            <a:ext cx="1186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924044" y="5016734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8" name="Rectangle 7"/>
          <p:cNvSpPr/>
          <p:nvPr/>
        </p:nvSpPr>
        <p:spPr>
          <a:xfrm>
            <a:off x="3993682" y="5016734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2539" y="5016734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®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0400" y="5016734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  <p:pic>
        <p:nvPicPr>
          <p:cNvPr id="2" name="Picture 2" descr="E:\BGĐT\LQCC p, q\Tệp nguồn\cam quay dau 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44" y="0"/>
            <a:ext cx="5562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83567" y="5005657"/>
            <a:ext cx="13420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4400" y="5016734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61366" y="5016734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04238" y="5003216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-228600"/>
            <a:ext cx="3575018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sp>
        <p:nvSpPr>
          <p:cNvPr id="5" name="Oval 4"/>
          <p:cNvSpPr/>
          <p:nvPr/>
        </p:nvSpPr>
        <p:spPr>
          <a:xfrm>
            <a:off x="-457200" y="5715000"/>
            <a:ext cx="3048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5290" y="720437"/>
            <a:ext cx="1457450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8" name="Oval 7"/>
          <p:cNvSpPr/>
          <p:nvPr/>
        </p:nvSpPr>
        <p:spPr>
          <a:xfrm>
            <a:off x="9982200" y="1627909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446328" y="1804045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7896" y="4295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 -0.48288 C 0.46961 -0.48288 0.425 -0.42067 0.425 -0.34389 C 0.425 -0.26734 0.46961 -0.20513 0.525 -0.20513 C 0.57986 -0.20513 0.625 -0.26734 0.625 -0.34389 C 0.625 -0.42067 0.57986 -0.48288 0.525 -0.48288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05712 L -0.5 0.578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  <p:bldP spid="1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232</Words>
  <Application>Microsoft Office PowerPoint</Application>
  <PresentationFormat>On-screen Show (4:3)</PresentationFormat>
  <Paragraphs>72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.VnAvant</vt:lpstr>
      <vt:lpstr>Arial</vt:lpstr>
      <vt:lpstr>Calibri</vt:lpstr>
      <vt:lpstr>Helvetica</vt:lpstr>
      <vt:lpstr>Lucida Sans Unicode</vt:lpstr>
      <vt:lpstr>Noto Serif</vt:lpstr>
      <vt:lpstr>Times New Roman</vt:lpstr>
      <vt:lpstr>Verdana</vt:lpstr>
      <vt:lpstr>VNAvant</vt:lpstr>
      <vt:lpstr>Wingdings 2</vt:lpstr>
      <vt:lpstr>Wingdings 3</vt:lpstr>
      <vt:lpstr>Office Theme</vt:lpstr>
      <vt:lpstr>1_Concourse</vt:lpstr>
      <vt:lpstr>Office 主题​​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62</cp:revision>
  <dcterms:created xsi:type="dcterms:W3CDTF">2018-01-11T16:02:56Z</dcterms:created>
  <dcterms:modified xsi:type="dcterms:W3CDTF">2025-04-13T17:43:28Z</dcterms:modified>
</cp:coreProperties>
</file>