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58" r:id="rId5"/>
    <p:sldId id="259" r:id="rId6"/>
    <p:sldId id="261" r:id="rId7"/>
    <p:sldId id="275" r:id="rId8"/>
    <p:sldId id="263" r:id="rId9"/>
    <p:sldId id="281" r:id="rId10"/>
    <p:sldId id="265" r:id="rId11"/>
    <p:sldId id="282" r:id="rId12"/>
    <p:sldId id="267" r:id="rId13"/>
    <p:sldId id="272" r:id="rId14"/>
    <p:sldId id="276" r:id="rId15"/>
    <p:sldId id="277" r:id="rId16"/>
    <p:sldId id="278" r:id="rId17"/>
    <p:sldId id="279" r:id="rId18"/>
    <p:sldId id="280" r:id="rId19"/>
    <p:sldId id="28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AC0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60" autoAdjust="0"/>
  </p:normalViewPr>
  <p:slideViewPr>
    <p:cSldViewPr>
      <p:cViewPr varScale="1">
        <p:scale>
          <a:sx n="68" d="100"/>
          <a:sy n="68" d="100"/>
        </p:scale>
        <p:origin x="-88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2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80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4/1/2020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1505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4/1/2020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77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4/1/2020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48634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5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444295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4/1/2020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16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4/1/2020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94569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4/1/2020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65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3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4/1/2020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53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0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4/1/2020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4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4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16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0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4/1/2020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70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1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4/1/2020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0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2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4/1/2020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74411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4/1/2020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04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4/1/2020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8368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5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444295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4/1/2020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74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4/1/2020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12809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4/1/2020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21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8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3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4/1/2020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2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4/1/2020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4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4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42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0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4/1/2020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80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1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4/1/2020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6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4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9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4/1/2020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4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4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9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4/1/2020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4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1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3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169"/>
          <p:cNvSpPr txBox="1">
            <a:spLocks noChangeArrowheads="1"/>
          </p:cNvSpPr>
          <p:nvPr/>
        </p:nvSpPr>
        <p:spPr>
          <a:xfrm>
            <a:off x="515938" y="338140"/>
            <a:ext cx="8229600" cy="80962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4B7C20"/>
                </a:solidFill>
              </a:rPr>
              <a:t>2 Ways to Record PowerPoint</a:t>
            </a:r>
            <a:endParaRPr lang="en-US" sz="4400" dirty="0">
              <a:solidFill>
                <a:srgbClr val="4B7C20"/>
              </a:solidFill>
            </a:endParaRPr>
          </a:p>
        </p:txBody>
      </p:sp>
      <p:sp>
        <p:nvSpPr>
          <p:cNvPr id="2051" name="TextBox 3075"/>
          <p:cNvSpPr txBox="1">
            <a:spLocks noChangeArrowheads="1"/>
          </p:cNvSpPr>
          <p:nvPr/>
        </p:nvSpPr>
        <p:spPr bwMode="auto">
          <a:xfrm>
            <a:off x="368302" y="1465264"/>
            <a:ext cx="4316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From within PowerPoint</a:t>
            </a: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247650" y="3730625"/>
            <a:ext cx="8789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defTabSz="457200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2053" name="TextBox 3077"/>
          <p:cNvSpPr txBox="1">
            <a:spLocks noChangeArrowheads="1"/>
          </p:cNvSpPr>
          <p:nvPr/>
        </p:nvSpPr>
        <p:spPr bwMode="auto">
          <a:xfrm>
            <a:off x="368300" y="4030664"/>
            <a:ext cx="4667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From within Camtasia Studio</a:t>
            </a:r>
          </a:p>
        </p:txBody>
      </p:sp>
      <p:pic>
        <p:nvPicPr>
          <p:cNvPr id="205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5" y="2044700"/>
            <a:ext cx="504825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673601"/>
            <a:ext cx="4762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4949826"/>
            <a:ext cx="36385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684"/>
          <a:stretch>
            <a:fillRect/>
          </a:stretch>
        </p:blipFill>
        <p:spPr bwMode="auto">
          <a:xfrm>
            <a:off x="1114425" y="2006600"/>
            <a:ext cx="6896100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E:\BGĐT\LQCC b d đ\trang_tri_goc_mam_non_4_2014_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0536"/>
            <a:ext cx="9135270" cy="684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466" y="40707"/>
            <a:ext cx="8526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Lĩnh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vực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phát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triển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ngôn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ngữ</a:t>
            </a:r>
            <a:endParaRPr lang="en-US" sz="5400" b="1" dirty="0">
              <a:ln w="11430"/>
              <a:gradFill>
                <a:gsLst>
                  <a:gs pos="0">
                    <a:srgbClr val="DA1F28">
                      <a:tint val="70000"/>
                      <a:satMod val="245000"/>
                    </a:srgbClr>
                  </a:gs>
                  <a:gs pos="75000">
                    <a:srgbClr val="DA1F28">
                      <a:tint val="90000"/>
                      <a:shade val="60000"/>
                      <a:satMod val="240000"/>
                    </a:srgbClr>
                  </a:gs>
                  <a:gs pos="100000">
                    <a:srgbClr val="DA1F28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8277" y="1203653"/>
            <a:ext cx="468096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h, k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MGL ( 5 – 6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30 – 35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Ly</a:t>
            </a:r>
          </a:p>
        </p:txBody>
      </p:sp>
    </p:spTree>
    <p:extLst>
      <p:ext uri="{BB962C8B-B14F-4D97-AF65-F5344CB8AC3E}">
        <p14:creationId xmlns:p14="http://schemas.microsoft.com/office/powerpoint/2010/main" val="35627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2133600"/>
            <a:ext cx="3429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K</a:t>
            </a:r>
          </a:p>
        </p:txBody>
      </p:sp>
      <p:sp>
        <p:nvSpPr>
          <p:cNvPr id="6" name="Rectangle 5"/>
          <p:cNvSpPr/>
          <p:nvPr/>
        </p:nvSpPr>
        <p:spPr>
          <a:xfrm>
            <a:off x="4035735" y="685800"/>
            <a:ext cx="1664238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900" b="1" dirty="0">
                <a:solidFill>
                  <a:srgbClr val="AC041C"/>
                </a:solidFill>
                <a:latin typeface=".VnAvant" pitchFamily="34" charset="0"/>
                <a:cs typeface="Times New Roman" pitchFamily="18" charset="0"/>
              </a:rPr>
              <a:t>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429000"/>
            <a:ext cx="2590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6829" y="42954"/>
            <a:ext cx="30620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So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s¸nh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1219200"/>
            <a:ext cx="283122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2" y="1050068"/>
            <a:ext cx="274305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7123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b d đ\66558PIC7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7018" y="1"/>
            <a:ext cx="64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TC1 :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ai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giái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EmYeuCayXanhBeat-VA-47768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29084" y="4287228"/>
            <a:ext cx="50706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Hoa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hång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8898" y="5528992"/>
            <a:ext cx="58096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oa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ång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0"/>
            <a:ext cx="3733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1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41148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¶ 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kh</a:t>
            </a:r>
            <a:r>
              <a:rPr lang="en-US" sz="96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Õ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5259311"/>
            <a:ext cx="63658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latin typeface=".VnAvant" pitchFamily="34" charset="0"/>
                <a:cs typeface="Times New Roman" pitchFamily="18" charset="0"/>
              </a:rPr>
              <a:t>Qu</a:t>
            </a:r>
            <a:r>
              <a:rPr lang="en-US" sz="9600" b="1" dirty="0" smtClean="0">
                <a:latin typeface=".VnAvant" pitchFamily="34" charset="0"/>
                <a:cs typeface="Times New Roman" pitchFamily="18" charset="0"/>
              </a:rPr>
              <a:t>¶</a:t>
            </a:r>
            <a:r>
              <a:rPr lang="en-US" sz="96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 ……</a:t>
            </a:r>
            <a:r>
              <a:rPr lang="en-US" sz="9600" b="1" dirty="0" smtClean="0">
                <a:latin typeface=".VnAvant" pitchFamily="34" charset="0"/>
                <a:cs typeface="Times New Roman" pitchFamily="18" charset="0"/>
              </a:rPr>
              <a:t>Õ</a:t>
            </a:r>
            <a:endParaRPr lang="en-US" sz="9600" b="1" dirty="0"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64123"/>
            <a:ext cx="50292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8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06803" y="4343402"/>
            <a:ext cx="43925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Hoa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hu</a:t>
            </a:r>
            <a:r>
              <a:rPr lang="en-US" sz="8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Ö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7313" y="5506524"/>
            <a:ext cx="51315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oa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uÖ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3000" y="588"/>
            <a:ext cx="6705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4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4038602"/>
            <a:ext cx="58415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Con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kiÕn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8147" y="5561526"/>
            <a:ext cx="50898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Con …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iÕn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924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6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E:\BGĐT\LQCC b d đ\2660a1d1c78f51930bb296cec743b42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2201" y="2514600"/>
            <a:ext cx="419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TC2 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: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®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éi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nµo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nhanh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6" name="TCV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2901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2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8427" y="1657351"/>
            <a:ext cx="2035175" cy="1333500"/>
          </a:xfrm>
          <a:prstGeom prst="rect">
            <a:avLst/>
          </a:prstGeom>
          <a:solidFill>
            <a:srgbClr val="9FAE53"/>
          </a:solidFill>
          <a:ln w="9525">
            <a:solidFill>
              <a:srgbClr val="C0CB7C"/>
            </a:solidFill>
            <a:miter lim="800000"/>
            <a:headEnd type="oval" w="med" len="med"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" name="Shape 5121"/>
          <p:cNvSpPr>
            <a:spLocks noGrp="1" noChangeArrowheads="1"/>
          </p:cNvSpPr>
          <p:nvPr>
            <p:ph type="title"/>
          </p:nvPr>
        </p:nvSpPr>
        <p:spPr>
          <a:xfrm>
            <a:off x="473075" y="347663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smtClean="0">
                <a:solidFill>
                  <a:srgbClr val="4B7C20"/>
                </a:solidFill>
                <a:cs typeface="Arial" charset="0"/>
              </a:rPr>
              <a:t>Setting Up for Recording</a:t>
            </a:r>
            <a:endParaRPr lang="en-US" smtClean="0">
              <a:solidFill>
                <a:srgbClr val="4B7C20"/>
              </a:solidFill>
              <a:cs typeface="Arial" charset="0"/>
            </a:endParaRPr>
          </a:p>
        </p:txBody>
      </p:sp>
      <p:graphicFrame>
        <p:nvGraphicFramePr>
          <p:cNvPr id="14" name="Group 41"/>
          <p:cNvGraphicFramePr>
            <a:graphicFrameLocks noGrp="1"/>
          </p:cNvGraphicFramePr>
          <p:nvPr/>
        </p:nvGraphicFramePr>
        <p:xfrm>
          <a:off x="2379663" y="1185863"/>
          <a:ext cx="6456670" cy="5116516"/>
        </p:xfrm>
        <a:graphic>
          <a:graphicData uri="http://schemas.openxmlformats.org/drawingml/2006/table">
            <a:tbl>
              <a:tblPr/>
              <a:tblGrid>
                <a:gridCol w="681037"/>
                <a:gridCol w="5567363"/>
                <a:gridCol w="20827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Begins recording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your PowerPoint presentation.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3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audio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the PowerPoint slides.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camera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with the PowerPoint presentation. 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2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Displays the 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preview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during recording.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Click the 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Recording options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icon to adjust specific settings for recording, including: 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the mouse cursor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Video and audio format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Audio source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setup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Hotkeys for Record/Pause and Stop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Opens 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Help topic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more information.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01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5" y="1762125"/>
            <a:ext cx="1704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Rectangle 41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1192214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Rectangle 41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652589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Rectangle 41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2166938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Rectangle 41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27326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Rectangle 41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7" y="3290889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Rectangle 41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5800726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04790" y="2071689"/>
            <a:ext cx="1927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The Camtasia Studio </a:t>
            </a:r>
            <a:r>
              <a:rPr lang="en-US" sz="1600" b="1">
                <a:solidFill>
                  <a:srgbClr val="000000"/>
                </a:solidFill>
              </a:rPr>
              <a:t>Recording Toolbar </a:t>
            </a:r>
            <a:r>
              <a:rPr lang="en-US" sz="1600">
                <a:solidFill>
                  <a:srgbClr val="000000"/>
                </a:solidFill>
              </a:rPr>
              <a:t>within PowerPoint.</a:t>
            </a:r>
          </a:p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3109" name="Picture 37" descr="E:\BGĐT\LQCC b d đ\2660a1d1c78f51930bb296cec743b42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31519" y="2424858"/>
            <a:ext cx="3956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</a:p>
        </p:txBody>
      </p:sp>
      <p:pic>
        <p:nvPicPr>
          <p:cNvPr id="3" name="beat chia sẻ - Em đi qua ngã tư đường ph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95800" y="3386139"/>
            <a:ext cx="152400" cy="85725"/>
          </a:xfrm>
          <a:prstGeom prst="rect">
            <a:avLst/>
          </a:prstGeom>
        </p:spPr>
      </p:pic>
      <p:pic>
        <p:nvPicPr>
          <p:cNvPr id="2" name="Mua xuan (HÌNH MINH HỌA THEO LỜI BÀI HÁT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3899695" y="4267200"/>
            <a:ext cx="794386" cy="44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49137" y="5016735"/>
            <a:ext cx="7204216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Hoa</a:t>
            </a:r>
            <a:r>
              <a:rPr lang="en-US" sz="115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115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hång</a:t>
            </a:r>
            <a:endParaRPr lang="en-US" sz="115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" y="18803"/>
            <a:ext cx="9119260" cy="51627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3980" y="5053409"/>
            <a:ext cx="112883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o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2" y="5053409"/>
            <a:ext cx="112883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«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67793" y="5053409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a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5054007"/>
            <a:ext cx="10695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n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19600" y="5053409"/>
            <a:ext cx="10695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h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9345" y="5071229"/>
            <a:ext cx="1188146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H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  <p:bldP spid="14" grpId="0"/>
      <p:bldP spid="15" grpId="0"/>
      <p:bldP spid="18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0" y="17586"/>
            <a:ext cx="283122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9099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9982200" y="1627909"/>
            <a:ext cx="304800" cy="228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2015" y="42954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</a:p>
        </p:txBody>
      </p:sp>
      <p:sp>
        <p:nvSpPr>
          <p:cNvPr id="12" name="Oval 11"/>
          <p:cNvSpPr/>
          <p:nvPr/>
        </p:nvSpPr>
        <p:spPr>
          <a:xfrm>
            <a:off x="10134600" y="2209800"/>
            <a:ext cx="304800" cy="228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80253" y="1471910"/>
            <a:ext cx="283122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5448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6286" y="-4275"/>
            <a:ext cx="3185487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  <p:sp>
        <p:nvSpPr>
          <p:cNvPr id="5" name="Rectangle 4"/>
          <p:cNvSpPr/>
          <p:nvPr/>
        </p:nvSpPr>
        <p:spPr>
          <a:xfrm>
            <a:off x="3023338" y="735955"/>
            <a:ext cx="283122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373440"/>
            <a:ext cx="2504661" cy="251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3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76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117" y="4990521"/>
            <a:ext cx="8885766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Hoa</a:t>
            </a:r>
            <a:r>
              <a:rPr lang="en-US" sz="115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115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loa</a:t>
            </a:r>
            <a:r>
              <a:rPr lang="en-US" sz="115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115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kÌn</a:t>
            </a:r>
            <a:endParaRPr lang="en-US" sz="115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8381" y="5028777"/>
            <a:ext cx="112883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o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87726" y="5028777"/>
            <a:ext cx="112883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o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400" y="5043074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5049685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34200" y="5049685"/>
            <a:ext cx="112883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 smtClean="0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29000" y="5028777"/>
            <a:ext cx="53893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 smtClean="0">
                <a:solidFill>
                  <a:srgbClr val="7030A0"/>
                </a:solidFill>
                <a:latin typeface=".VnAvant" pitchFamily="34" charset="0"/>
                <a:cs typeface="Times New Roman" pitchFamily="18" charset="0"/>
              </a:rPr>
              <a:t>l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03698" y="5028777"/>
            <a:ext cx="10695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 smtClean="0">
                <a:solidFill>
                  <a:schemeClr val="accent5">
                    <a:lumMod val="75000"/>
                  </a:schemeClr>
                </a:solidFill>
                <a:latin typeface=".VnAvant" pitchFamily="34" charset="0"/>
                <a:cs typeface="Times New Roman" pitchFamily="18" charset="0"/>
              </a:rPr>
              <a:t>n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49528" y="0"/>
            <a:ext cx="274305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6896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7899" y="42954"/>
            <a:ext cx="31999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80794" y="1034022"/>
            <a:ext cx="274305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k</a:t>
            </a:r>
          </a:p>
        </p:txBody>
      </p:sp>
      <p:sp>
        <p:nvSpPr>
          <p:cNvPr id="6" name="Oval 5"/>
          <p:cNvSpPr/>
          <p:nvPr/>
        </p:nvSpPr>
        <p:spPr>
          <a:xfrm>
            <a:off x="9372600" y="805422"/>
            <a:ext cx="228600" cy="228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426526" y="1447800"/>
            <a:ext cx="228600" cy="228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4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25 0.18802 L -0.6125 0.620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076 0.20536 C -0.4684 0.20791 -0.46979 0.20999 -0.47448 0.21762 C -0.47899 0.22479 -0.48472 0.22756 -0.48837 0.23612 C -0.49444 0.25 -0.49722 0.26595 -0.50382 0.27914 C -0.50729 0.29995 -0.50191 0.27867 -0.50989 0.28931 C -0.5125 0.29278 -0.51614 0.3018 -0.51614 0.30203 C -0.51927 0.31545 -0.51493 0.29972 -0.52222 0.31406 C -0.52309 0.31591 -0.52309 0.31822 -0.52378 0.32007 C -0.53003 0.33487 -0.53611 0.35129 -0.54531 0.36309 C -0.55173 0.3802 -0.55156 0.38483 -0.53906 0.39593 C -0.53316 0.40795 -0.52986 0.42275 -0.52066 0.43085 C -0.51736 0.44773 -0.5217 0.43085 -0.51458 0.44519 C -0.51371 0.44704 -0.51371 0.44935 -0.51302 0.4512 C -0.50955 0.45953 -0.50468 0.46785 -0.50069 0.47595 C -0.49774 0.48173 -0.496 0.48866 -0.49305 0.49445 C -0.49201 0.49653 -0.48993 0.50046 -0.48993 0.50069 C -0.48698 0.51225 -0.48941 0.50462 -0.48073 0.52104 C -0.47968 0.52312 -0.47934 0.52636 -0.4776 0.52706 C -0.47187 0.5296 -0.4743 0.52821 -0.46996 0.53122 " pathEditMode="relative" rAng="0" ptsTypes="ffffffffffffffffff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9" y="16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2431</TotalTime>
  <Words>227</Words>
  <Application>Microsoft Office PowerPoint</Application>
  <PresentationFormat>On-screen Show (4:3)</PresentationFormat>
  <Paragraphs>66</Paragraphs>
  <Slides>17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Concourse</vt:lpstr>
      <vt:lpstr>1_Concourse</vt:lpstr>
      <vt:lpstr>PowerPoint Presentation</vt:lpstr>
      <vt:lpstr>Setting Up for Recording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83</cp:revision>
  <dcterms:created xsi:type="dcterms:W3CDTF">2018-01-11T16:02:56Z</dcterms:created>
  <dcterms:modified xsi:type="dcterms:W3CDTF">2020-04-02T18:09:30Z</dcterms:modified>
</cp:coreProperties>
</file>