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4" r:id="rId3"/>
    <p:sldId id="283" r:id="rId4"/>
    <p:sldId id="259" r:id="rId5"/>
    <p:sldId id="292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72" r:id="rId14"/>
    <p:sldId id="276" r:id="rId15"/>
    <p:sldId id="284" r:id="rId16"/>
    <p:sldId id="285" r:id="rId17"/>
    <p:sldId id="286" r:id="rId18"/>
    <p:sldId id="287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" y="5890260"/>
            <a:ext cx="9197816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" y="5385436"/>
            <a:ext cx="9197816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476" y="-50165"/>
            <a:ext cx="9144476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9198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27146" y="636"/>
            <a:ext cx="9251156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" y="5890260"/>
            <a:ext cx="9197816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53340" y="636"/>
            <a:ext cx="9251156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53816" y="1"/>
            <a:ext cx="9251156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53816" y="1"/>
            <a:ext cx="9251156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erif"/>
                  <a:cs typeface="+mn-cs"/>
                </a:rPr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2273618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635"/>
            <a:ext cx="9197816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26670" y="6240146"/>
            <a:ext cx="9197816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726281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8417719" y="1"/>
            <a:ext cx="726281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cs typeface="Noto Serif" panose="02020600060500020200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09"/>
            <a:ext cx="3868340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cs typeface="Noto Serif" panose="02020600060500020200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>
            <a:normAutofit/>
          </a:bodyPr>
          <a:lstStyle>
            <a:lvl1pPr algn="ctr">
              <a:defRPr sz="33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2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766354"/>
            <a:ext cx="4363031" cy="50944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0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>
                <a:cs typeface="Noto Serif" panose="02020600060500020200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25"/>
            <a:ext cx="1146987" cy="5811838"/>
          </a:xfrm>
        </p:spPr>
        <p:txBody>
          <a:bodyPr vert="eaVert">
            <a:normAutofit/>
          </a:bodyPr>
          <a:lstStyle>
            <a:lvl1pPr>
              <a:defRPr sz="33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659969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40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94BBB-0EF2-4448-B55C-0E19116E5EB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2E1D54-AECE-472A-84CD-4FF1AD5EB2F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3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99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9475" y="662890"/>
            <a:ext cx="53738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QUẾ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03" y="974474"/>
            <a:ext cx="1343801" cy="1343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1983" y="2227393"/>
            <a:ext cx="4928839" cy="578118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LĨNH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VỰC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PHÁT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TRIỂN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NGÔN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Avant" pitchFamily="34" charset="0"/>
                <a:ea typeface="+mn-ea"/>
                <a:cs typeface="+mn-cs"/>
              </a:rPr>
              <a:t>NGỮ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Avant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711" y="3292748"/>
            <a:ext cx="805023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3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g,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28700" marR="0" lvl="3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MGL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( 5 – 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28700" marR="0" lvl="3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28700" marR="0" lvl="3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Ly</a:t>
            </a:r>
          </a:p>
          <a:p>
            <a:pPr marL="1285875" marR="0" lvl="3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67902" y="228604"/>
            <a:ext cx="3257623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 L -0.51666 0.366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09991 L -0.53855 0.610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5"/>
            <a:ext cx="2319866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pic>
        <p:nvPicPr>
          <p:cNvPr id="4098" name="Picture 2" descr="E:\BGĐT\LQCC g, y\tải xuố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460"/>
            <a:ext cx="2819400" cy="26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8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6" y="121920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6" y="1050068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5" y="4"/>
            <a:ext cx="7149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3"/>
            <a:ext cx="9144000" cy="3779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919" y="3779460"/>
            <a:ext cx="5562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0919" y="5299679"/>
            <a:ext cx="5980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373280" y="5288340"/>
            <a:ext cx="9973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1340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3073" y="4038600"/>
            <a:ext cx="5062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Giã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" y="0"/>
            <a:ext cx="9109881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4490" y="5288340"/>
            <a:ext cx="5259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iã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3074" y="5301295"/>
            <a:ext cx="12186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911556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6027" y="3810000"/>
            <a:ext cx="51603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thñy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7940" y="5317743"/>
            <a:ext cx="5676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2206" y="5311881"/>
            <a:ext cx="8996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730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2" y="0"/>
            <a:ext cx="9145137" cy="3810000"/>
          </a:xfrm>
        </p:spPr>
      </p:pic>
      <p:sp>
        <p:nvSpPr>
          <p:cNvPr id="5" name="TextBox 4"/>
          <p:cNvSpPr txBox="1"/>
          <p:nvPr/>
        </p:nvSpPr>
        <p:spPr>
          <a:xfrm>
            <a:off x="503210" y="3810000"/>
            <a:ext cx="8166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ThuyÒn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37" y="5279241"/>
            <a:ext cx="9100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Òn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</a:t>
            </a: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1175" y="5261656"/>
            <a:ext cx="8996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3680" y="5285103"/>
            <a:ext cx="9973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971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949" y="4"/>
            <a:ext cx="91659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g, y.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kẹp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5021" y="3"/>
            <a:ext cx="9169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iện tượng cầu v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66800"/>
            <a:ext cx="8153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060" y="5033883"/>
            <a:ext cx="72314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CÇu</a:t>
            </a:r>
            <a:r>
              <a:rPr lang="en-US" sz="115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vång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50185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838" y="5047531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060" y="5033883"/>
            <a:ext cx="72314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CÇu</a:t>
            </a:r>
            <a:r>
              <a:rPr lang="en-US" sz="115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vång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0850" y="501852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2" y="5047531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503388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5018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50507" y="5039571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5938" y="5045256"/>
            <a:ext cx="133402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85838" y="5047531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614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6" grpId="0"/>
      <p:bldP spid="1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-533397"/>
            <a:ext cx="368081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-533397"/>
            <a:ext cx="368081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350335" y="3886205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02868 C -0.5276 -0.03909 -0.53559 -0.04117 -0.54462 -0.04464 C -0.55 -0.04672 -0.55434 -0.05019 -0.55955 -0.05273 C -0.57257 -0.05921 -0.58785 -0.06291 -0.60139 -0.06661 C -0.61875 -0.06545 -0.63646 -0.06661 -0.65364 -0.06268 C -0.65729 -0.06175 -0.66042 -0.05805 -0.66406 -0.05666 C -0.66562 -0.05528 -0.66701 -0.05389 -0.66858 -0.05273 C -0.66996 -0.05181 -0.6717 -0.05158 -0.67309 -0.05065 C -0.67917 -0.04603 -0.68507 -0.03978 -0.69097 -0.03469 C -0.69601 -0.0303 -0.7026 -0.01943 -0.70729 -0.01295 C -0.7092 -0.00579 -0.7125 -0.00023 -0.71476 0.00693 C -0.71944 0.02243 -0.72309 0.03885 -0.72674 0.05481 C -0.72743 0.06406 -0.72969 0.07331 -0.72969 0.08256 C -0.72969 0.11147 -0.72378 0.14176 -0.7118 0.16605 C -0.70608 0.19704 -0.69965 0.21346 -0.68489 0.23774 C -0.67969 0.2463 -0.67378 0.25393 -0.66562 0.2574 C -0.65017 0.27914 -0.6217 0.27613 -0.60139 0.28538 C -0.5717 0.28399 -0.56684 0.28862 -0.54774 0.27937 C -0.53542 0.26295 -0.55017 0.28076 -0.53871 0.2715 C -0.52847 0.26318 -0.54392 0.27058 -0.53125 0.26549 C -0.52847 0.26295 -0.525 0.26202 -0.52222 0.25948 C -0.51163 0.24977 -0.52378 0.25578 -0.51337 0.25162 C -0.50833 0.24445 -0.50243 0.23705 -0.49549 0.23358 C -0.49201 0.22918 -0.48837 0.22618 -0.48489 0.22178 C -0.48385 0.21901 -0.48316 0.21623 -0.48194 0.21369 C -0.48055 0.21091 -0.47864 0.2086 -0.47743 0.20582 C -0.47517 0.20051 -0.47465 0.19403 -0.47309 0.18802 C -0.47101 0.17969 -0.46753 0.17252 -0.46562 0.16397 C -0.4618 0.13043 -0.45694 0.09227 -0.47153 0.06267 C -0.47396 0.05064 -0.47778 0.03977 -0.48194 0.02891 C -0.48594 0.0185 -0.48802 0.00555 -0.49549 -0.00093 C -0.49878 -0.01527 -0.51042 -0.02868 -0.52222 -0.02868 Z " pathEditMode="relative" rAng="0" ptsTypes="fffffffffffff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13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03 -0.30805 C -0.50399 -0.28284 -0.50035 -0.25948 -0.49913 -0.23451 C -0.49739 -0.19797 -0.49462 -0.12512 -0.49462 -0.12489 C -0.49566 -0.06684 -0.49288 -0.05389 -0.50069 -0.0118 C -0.50173 0.0074 -0.50469 0.02474 -0.5066 0.04371 C -0.5092 0.06915 -0.5118 0.10153 -0.52309 0.12326 C -0.52795 0.14431 -0.53767 0.15888 -0.55139 0.17091 C -0.5526 0.17206 -0.55312 0.17414 -0.55434 0.17507 C -0.5592 0.179 -0.56684 0.18039 -0.57222 0.18293 C -0.57847 0.19079 -0.57153 0.18339 -0.58125 0.18894 C -0.58576 0.19149 -0.5901 0.19634 -0.59462 0.19889 C -0.60382 0.20398 -0.61319 0.20536 -0.62309 0.20675 C -0.63906 0.21115 -0.64028 0.2123 -0.66476 0.20675 C -0.6684 0.20583 -0.67604 0.19565 -0.67969 0.19288 C -0.68576 0.18825 -0.69392 0.18918 -0.70069 0.18686 C -0.70642 0.17923 -0.71215 0.17067 -0.71996 0.16697 C -0.72048 0.16489 -0.72031 0.16235 -0.72153 0.16096 C -0.72483 0.15657 -0.72847 0.16119 -0.73194 0.15125 " pathEditMode="relative" rAng="0" ptsTypes="fffffffffffffffff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26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5" y="2719137"/>
            <a:ext cx="186942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9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6" y="26098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49237"/>
            <a:ext cx="2667000" cy="25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196" y="5016735"/>
            <a:ext cx="6292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M©y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tr¾ng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69600" y="4991819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91427" y="5016735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6530" y="4996768"/>
            <a:ext cx="12923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9144000" cy="5018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5400" y="5077352"/>
            <a:ext cx="757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¾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0398" y="502975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8251" y="5043399"/>
            <a:ext cx="53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  <a:endParaRPr lang="en-US" sz="9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17" grpId="0"/>
      <p:bldP spid="4" grpId="0"/>
      <p:bldP spid="1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32" y="0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202</Words>
  <Application>Microsoft Office PowerPoint</Application>
  <PresentationFormat>On-screen Show (4:3)</PresentationFormat>
  <Paragraphs>58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Arial</vt:lpstr>
      <vt:lpstr>Calibri</vt:lpstr>
      <vt:lpstr>Noto Serif</vt:lpstr>
      <vt:lpstr>Times New Roman</vt:lpstr>
      <vt:lpstr>VNAvant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119</cp:revision>
  <dcterms:created xsi:type="dcterms:W3CDTF">2018-01-11T16:02:56Z</dcterms:created>
  <dcterms:modified xsi:type="dcterms:W3CDTF">2025-04-13T17:45:17Z</dcterms:modified>
</cp:coreProperties>
</file>