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29"/>
  </p:notesMasterIdLst>
  <p:sldIdLst>
    <p:sldId id="285" r:id="rId3"/>
    <p:sldId id="257" r:id="rId4"/>
    <p:sldId id="258" r:id="rId5"/>
    <p:sldId id="260" r:id="rId6"/>
    <p:sldId id="261" r:id="rId7"/>
    <p:sldId id="259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87" r:id="rId18"/>
    <p:sldId id="281" r:id="rId19"/>
    <p:sldId id="273" r:id="rId20"/>
    <p:sldId id="272" r:id="rId21"/>
    <p:sldId id="275" r:id="rId22"/>
    <p:sldId id="280" r:id="rId23"/>
    <p:sldId id="274" r:id="rId24"/>
    <p:sldId id="276" r:id="rId25"/>
    <p:sldId id="277" r:id="rId26"/>
    <p:sldId id="282" r:id="rId27"/>
    <p:sldId id="283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FB5"/>
    <a:srgbClr val="1CB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6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9-11T02:13:59.5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14011 16602 0,'0'0'0,"0"0"0,-3 12 0,0 0 0,0-1 0,3-11 0,-2 11 0,2-11 0,-4 10 15,4-10-15,-2 8 0,1-1 16,1-7-16,-2 5 0,2-10 0,-1 1 15,2-7-15,0-9 16,-1 6-16,-1-1 0,-5-30 0,3 17 16,1 12-16,2 16 0,-2-10 0,2 4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A7F12-D7F1-45C8-B18D-45BDFD67A82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492FA-520F-45E4-B7FA-500C9D9DB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4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492FA-520F-45E4-B7FA-500C9D9DBA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0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7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4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0294BBB-0EF2-4448-B55C-0E19116E5E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2E1D54-AECE-472A-84CD-4FF1AD5EB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92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26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8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24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202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88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64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3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97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05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91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54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</p:spPr>
        <p:txBody>
          <a:bodyPr/>
          <a:lstStyle>
            <a:lvl1pPr>
              <a:defRPr>
                <a:cs typeface="Noto Serif" panose="02020600060500020200" charset="0"/>
              </a:defRPr>
            </a:lvl1pPr>
            <a:lvl2pPr>
              <a:defRPr>
                <a:cs typeface="Noto Serif" panose="02020600060500020200" charset="0"/>
              </a:defRPr>
            </a:lvl2pPr>
            <a:lvl3pPr>
              <a:defRPr>
                <a:cs typeface="Noto Serif" panose="02020600060500020200" charset="0"/>
              </a:defRPr>
            </a:lvl3pPr>
            <a:lvl4pPr>
              <a:defRPr>
                <a:cs typeface="Noto Serif" panose="02020600060500020200" charset="0"/>
              </a:defRPr>
            </a:lvl4pPr>
            <a:lvl5pPr>
              <a:defRPr>
                <a:cs typeface="Noto Serif" panose="02020600060500020200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4461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4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1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6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8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9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6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8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8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6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2.xml"/><Relationship Id="rId7" Type="http://schemas.openxmlformats.org/officeDocument/2006/relationships/slide" Target="slide20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2.xml"/><Relationship Id="rId7" Type="http://schemas.openxmlformats.org/officeDocument/2006/relationships/slide" Target="slide20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2.xml"/><Relationship Id="rId7" Type="http://schemas.openxmlformats.org/officeDocument/2006/relationships/slide" Target="slide20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33872"/>
            <a:ext cx="10058400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en-US" sz="13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17" y="992408"/>
            <a:ext cx="1776165" cy="17761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0425" y="2518549"/>
            <a:ext cx="7283549" cy="728163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685800"/>
            <a:r>
              <a:rPr lang="en-US" sz="4050" b="1" dirty="0" err="1" smtClean="0">
                <a:solidFill>
                  <a:srgbClr val="FF0000"/>
                </a:solidFill>
                <a:latin typeface="VNAvant" pitchFamily="34" charset="0"/>
              </a:rPr>
              <a:t>LĨNH</a:t>
            </a:r>
            <a:r>
              <a:rPr lang="en-US" sz="4050" b="1" dirty="0" smtClean="0">
                <a:solidFill>
                  <a:srgbClr val="FF0000"/>
                </a:solidFill>
                <a:latin typeface="VNAvant" pitchFamily="34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VNAvant" pitchFamily="34" charset="0"/>
              </a:rPr>
              <a:t>VỰC</a:t>
            </a:r>
            <a:r>
              <a:rPr lang="en-US" sz="4050" b="1" dirty="0" smtClean="0">
                <a:solidFill>
                  <a:srgbClr val="FF0000"/>
                </a:solidFill>
                <a:latin typeface="VNAvant" pitchFamily="34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VNAvant" pitchFamily="34" charset="0"/>
              </a:rPr>
              <a:t>PHÁT</a:t>
            </a:r>
            <a:r>
              <a:rPr lang="en-US" sz="4050" b="1" dirty="0" smtClean="0">
                <a:solidFill>
                  <a:srgbClr val="FF0000"/>
                </a:solidFill>
                <a:latin typeface="VNAvant" pitchFamily="34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VNAvant" pitchFamily="34" charset="0"/>
              </a:rPr>
              <a:t>TRIỂN</a:t>
            </a:r>
            <a:r>
              <a:rPr lang="en-US" sz="4050" b="1" dirty="0" smtClean="0">
                <a:solidFill>
                  <a:srgbClr val="FF0000"/>
                </a:solidFill>
                <a:latin typeface="VNAvant" pitchFamily="34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VNAvant" pitchFamily="34" charset="0"/>
              </a:rPr>
              <a:t>NGÔN</a:t>
            </a:r>
            <a:r>
              <a:rPr lang="en-US" sz="4050" b="1" dirty="0" smtClean="0">
                <a:solidFill>
                  <a:srgbClr val="FF0000"/>
                </a:solidFill>
                <a:latin typeface="VNAvant" pitchFamily="34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VNAvant" pitchFamily="34" charset="0"/>
              </a:rPr>
              <a:t>NGỮ</a:t>
            </a:r>
            <a:endParaRPr lang="en-US" sz="4050" b="1" dirty="0">
              <a:solidFill>
                <a:srgbClr val="FF0000"/>
              </a:solidFill>
              <a:latin typeface="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1712" y="3292750"/>
            <a:ext cx="8050237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3" algn="ctr" defTabSz="685800"/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ô, ơ</a:t>
            </a:r>
          </a:p>
          <a:p>
            <a:pPr marL="1028700" lvl="3" algn="ctr" defTabSz="685800"/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( 5 – 6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1028700" lvl="3" algn="ctr" defTabSz="685800"/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3" algn="ctr" defTabSz="685800"/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</a:p>
          <a:p>
            <a:pPr marL="1028700" lvl="3" algn="ctr" defTabSz="685800"/>
            <a:endParaRPr lang="en-US" sz="15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3" algn="ctr" defTabSz="685800"/>
            <a:endParaRPr lang="en-US" sz="15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3" algn="ctr" defTabSz="685800"/>
            <a:endParaRPr lang="en-US" sz="1500" b="1" dirty="0" smtClean="0">
              <a:solidFill>
                <a:srgbClr val="604878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3" algn="ctr" defTabSz="685800"/>
            <a:endParaRPr lang="en-US" sz="1500" b="1" dirty="0">
              <a:solidFill>
                <a:srgbClr val="604878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75" lvl="3" indent="-257175" algn="ctr" defTabSz="685800">
              <a:buFontTx/>
              <a:buAutoNum type="arabicPeriod"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en-US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 defTabSz="685800">
              <a:buFontTx/>
              <a:buAutoNum type="arabicPeriod"/>
            </a:pPr>
            <a:endParaRPr lang="en-US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1" y="0"/>
            <a:ext cx="9144793" cy="68585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5061101" y="5756831"/>
            <a:ext cx="2069798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kiểu chữ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5530" y="2538463"/>
            <a:ext cx="2146742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00" b="1">
                <a:solidFill>
                  <a:schemeClr val="tx2">
                    <a:lumMod val="60000"/>
                    <a:lumOff val="40000"/>
                  </a:schemeClr>
                </a:solidFill>
                <a:latin typeface=".VnAvant" panose="020B7200000000000000" pitchFamily="34" charset="0"/>
              </a:rPr>
              <a:t>«</a:t>
            </a:r>
            <a:endParaRPr lang="en-US" sz="36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03903" y="708472"/>
            <a:ext cx="2759089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00" b="1">
                <a:solidFill>
                  <a:srgbClr val="C00000"/>
                </a:solidFill>
                <a:latin typeface=".VnAvant" panose="020B7200000000000000" pitchFamily="34" charset="0"/>
              </a:rPr>
              <a:t>¤</a:t>
            </a:r>
            <a:endParaRPr lang="en-US" sz="120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336" y="2971801"/>
            <a:ext cx="1516190" cy="244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1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5334000"/>
          </a:xfrm>
        </p:spPr>
      </p:pic>
      <p:sp>
        <p:nvSpPr>
          <p:cNvPr id="5" name="TextBox 4"/>
          <p:cNvSpPr txBox="1"/>
          <p:nvPr/>
        </p:nvSpPr>
        <p:spPr>
          <a:xfrm>
            <a:off x="1143000" y="5105400"/>
            <a:ext cx="9829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>
                <a:solidFill>
                  <a:srgbClr val="002060"/>
                </a:solidFill>
                <a:latin typeface=".VnAvant" panose="020B7200000000000000" pitchFamily="34" charset="0"/>
              </a:rPr>
              <a:t>Líp häc</a:t>
            </a:r>
          </a:p>
        </p:txBody>
      </p:sp>
    </p:spTree>
    <p:extLst>
      <p:ext uri="{BB962C8B-B14F-4D97-AF65-F5344CB8AC3E}">
        <p14:creationId xmlns:p14="http://schemas.microsoft.com/office/powerpoint/2010/main" val="36924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1" y="0"/>
            <a:ext cx="9144793" cy="6858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1981201"/>
            <a:ext cx="7620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>
                <a:solidFill>
                  <a:srgbClr val="002060"/>
                </a:solidFill>
                <a:latin typeface=".VnAvant" panose="020B7200000000000000" pitchFamily="34" charset="0"/>
              </a:rPr>
              <a:t>Líp häc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2800" y="2000092"/>
            <a:ext cx="131799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3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1" y="-594"/>
            <a:ext cx="9144793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1" y="-914400"/>
            <a:ext cx="4084773" cy="7402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7500" b="1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</a:p>
        </p:txBody>
      </p:sp>
    </p:spTree>
    <p:extLst>
      <p:ext uri="{BB962C8B-B14F-4D97-AF65-F5344CB8AC3E}">
        <p14:creationId xmlns:p14="http://schemas.microsoft.com/office/powerpoint/2010/main" val="270642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534" y="-48460"/>
            <a:ext cx="9144793" cy="6858594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66" y="1473938"/>
            <a:ext cx="691254" cy="58658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</p:pic>
      <p:sp>
        <p:nvSpPr>
          <p:cNvPr id="12" name="Rectangle 11"/>
          <p:cNvSpPr/>
          <p:nvPr/>
        </p:nvSpPr>
        <p:spPr>
          <a:xfrm>
            <a:off x="3847783" y="-915058"/>
            <a:ext cx="4256293" cy="7725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9600" b="1">
                <a:solidFill>
                  <a:srgbClr val="7030A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3" name="Oval 12"/>
          <p:cNvSpPr/>
          <p:nvPr/>
        </p:nvSpPr>
        <p:spPr>
          <a:xfrm>
            <a:off x="5594928" y="1698500"/>
            <a:ext cx="762000" cy="746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45225" y="5756831"/>
            <a:ext cx="1861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nét chữ</a:t>
            </a:r>
          </a:p>
        </p:txBody>
      </p:sp>
    </p:spTree>
    <p:extLst>
      <p:ext uri="{BB962C8B-B14F-4D97-AF65-F5344CB8AC3E}">
        <p14:creationId xmlns:p14="http://schemas.microsoft.com/office/powerpoint/2010/main" val="38705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C -0.08958 -2.96296E-6 -0.1625 0.09445 -0.1625 0.21111 C -0.1625 0.32755 -0.08958 0.42223 -4.72222E-6 0.42223 C 0.08959 0.42223 0.1625 0.32755 0.1625 0.21111 C 0.1625 0.09445 0.08959 -2.96296E-6 -4.72222E-6 -2.96296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1" y="0"/>
            <a:ext cx="9144793" cy="68585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1981200" y="2355901"/>
            <a:ext cx="2146742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00" b="1">
                <a:solidFill>
                  <a:srgbClr val="7030A0"/>
                </a:solidFill>
                <a:latin typeface=".VnAvant" panose="020B7200000000000000" pitchFamily="34" charset="0"/>
              </a:rPr>
              <a:t>¬</a:t>
            </a:r>
            <a:endParaRPr lang="en-US" sz="2390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5756831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Các kiểu chữ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443" y="287339"/>
            <a:ext cx="2759089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00" b="1">
                <a:solidFill>
                  <a:srgbClr val="C00000"/>
                </a:solidFill>
                <a:latin typeface=".VnAvant" panose="020B7200000000000000" pitchFamily="34" charset="0"/>
              </a:rPr>
              <a:t>¥</a:t>
            </a:r>
            <a:endParaRPr lang="en-US" sz="2390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032" y="3429297"/>
            <a:ext cx="1377805" cy="19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1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13660" y="413448"/>
            <a:ext cx="36391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So s¸nh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989549"/>
            <a:ext cx="264687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1017623"/>
            <a:ext cx="2646878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 b="1" dirty="0">
                <a:solidFill>
                  <a:srgbClr val="0070C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77920" y="1013612"/>
            <a:ext cx="2646878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 b="1" dirty="0">
                <a:solidFill>
                  <a:srgbClr val="FFFF00"/>
                </a:solidFill>
                <a:latin typeface=".VnAvant" panose="020B7200000000000000" pitchFamily="34" charset="0"/>
              </a:rPr>
              <a:t>¬</a:t>
            </a:r>
          </a:p>
        </p:txBody>
      </p:sp>
    </p:spTree>
    <p:extLst>
      <p:ext uri="{BB962C8B-B14F-4D97-AF65-F5344CB8AC3E}">
        <p14:creationId xmlns:p14="http://schemas.microsoft.com/office/powerpoint/2010/main" val="67094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-594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3660" y="413448"/>
            <a:ext cx="36391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.VnAvant" panose="020B7200000000000000" pitchFamily="34" charset="0"/>
              </a:rPr>
              <a:t>So s¸nh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20007" y="1424135"/>
            <a:ext cx="211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 nhau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3621" y="1571896"/>
            <a:ext cx="264687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957" y="1571894"/>
            <a:ext cx="264687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0" y="1571895"/>
            <a:ext cx="264687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7437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-594"/>
            <a:ext cx="9144793" cy="6858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8483" y="1571897"/>
            <a:ext cx="264687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b="1">
                <a:solidFill>
                  <a:srgbClr val="7030A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9789" y="1613777"/>
            <a:ext cx="2646878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 b="1" dirty="0">
                <a:solidFill>
                  <a:srgbClr val="0070C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9" name="Rectangle 8"/>
          <p:cNvSpPr/>
          <p:nvPr/>
        </p:nvSpPr>
        <p:spPr>
          <a:xfrm>
            <a:off x="7371529" y="1571898"/>
            <a:ext cx="2646878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 b="1" dirty="0">
                <a:solidFill>
                  <a:srgbClr val="FFFF0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43621" y="1571896"/>
            <a:ext cx="264687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651" y="1592180"/>
            <a:ext cx="264687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49776" y="1551616"/>
            <a:ext cx="264687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6" name="Down Arrow 15"/>
          <p:cNvSpPr/>
          <p:nvPr/>
        </p:nvSpPr>
        <p:spPr>
          <a:xfrm rot="3444087">
            <a:off x="9631271" y="2643188"/>
            <a:ext cx="377355" cy="3121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 rot="3444087">
            <a:off x="6594396" y="2400155"/>
            <a:ext cx="377355" cy="3121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0007" y="1424135"/>
            <a:ext cx="1952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 nhau</a:t>
            </a:r>
          </a:p>
        </p:txBody>
      </p:sp>
    </p:spTree>
    <p:extLst>
      <p:ext uri="{BB962C8B-B14F-4D97-AF65-F5344CB8AC3E}">
        <p14:creationId xmlns:p14="http://schemas.microsoft.com/office/powerpoint/2010/main" val="191288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534" y="-48460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4779" y="838201"/>
            <a:ext cx="704231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>
                <a:solidFill>
                  <a:srgbClr val="7030A0"/>
                </a:solidFill>
                <a:latin typeface=".VnAvant" panose="020B7200000000000000" pitchFamily="34" charset="0"/>
              </a:rPr>
              <a:t>Trß ch¬i</a:t>
            </a:r>
          </a:p>
          <a:p>
            <a:pPr algn="ctr"/>
            <a:r>
              <a:rPr lang="en-US" sz="8000" b="1">
                <a:solidFill>
                  <a:srgbClr val="7030A0"/>
                </a:solidFill>
                <a:latin typeface=".VnAvant" panose="020B7200000000000000" pitchFamily="34" charset="0"/>
              </a:rPr>
              <a:t>¤ mµu bÝ mËt</a:t>
            </a:r>
          </a:p>
        </p:txBody>
      </p:sp>
    </p:spTree>
    <p:extLst>
      <p:ext uri="{BB962C8B-B14F-4D97-AF65-F5344CB8AC3E}">
        <p14:creationId xmlns:p14="http://schemas.microsoft.com/office/powerpoint/2010/main" val="26261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7951" y="838201"/>
            <a:ext cx="692452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3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3" indent="-342900">
              <a:buAutoNum type="arabicPeriod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”,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</a:p>
          <a:p>
            <a:pPr marL="342900" indent="-342900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0" descr="462224duyetbinhlv8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410200"/>
            <a:ext cx="914399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Vui đến trường Beat - Nhạc beat bài Vui đến trườ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8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2362200" y="549276"/>
            <a:ext cx="2819400" cy="24685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2362200" y="3863181"/>
            <a:ext cx="2819400" cy="24558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6781800" y="3733800"/>
            <a:ext cx="2806700" cy="2468562"/>
          </a:xfrm>
          <a:prstGeom prst="rect">
            <a:avLst/>
          </a:prstGeom>
          <a:solidFill>
            <a:srgbClr val="1CBC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6781800" y="583912"/>
            <a:ext cx="2819400" cy="24685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e chon dung ro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44700" y="5771356"/>
            <a:ext cx="609600" cy="609600"/>
          </a:xfrm>
        </p:spPr>
      </p:pic>
      <p:sp>
        <p:nvSpPr>
          <p:cNvPr id="4" name="Action Button: Back or Previous 3">
            <a:hlinkClick r:id="rId7" action="ppaction://hlinksldjump" highlightClick="1"/>
          </p:cNvPr>
          <p:cNvSpPr/>
          <p:nvPr/>
        </p:nvSpPr>
        <p:spPr>
          <a:xfrm>
            <a:off x="1524000" y="-12700"/>
            <a:ext cx="533400" cy="4699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2" descr="bells2me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0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267326" y="889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337967" y="76200"/>
            <a:ext cx="1143000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297486" y="889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326855" y="762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361780" y="635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sp>
        <p:nvSpPr>
          <p:cNvPr id="11" name="Decagon 10"/>
          <p:cNvSpPr/>
          <p:nvPr/>
        </p:nvSpPr>
        <p:spPr>
          <a:xfrm>
            <a:off x="1739900" y="17780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cagon 11"/>
          <p:cNvSpPr/>
          <p:nvPr/>
        </p:nvSpPr>
        <p:spPr>
          <a:xfrm>
            <a:off x="3340100" y="17653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ecagon 12"/>
          <p:cNvSpPr/>
          <p:nvPr/>
        </p:nvSpPr>
        <p:spPr>
          <a:xfrm>
            <a:off x="4985542" y="1768476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ecagon 13"/>
          <p:cNvSpPr/>
          <p:nvPr/>
        </p:nvSpPr>
        <p:spPr>
          <a:xfrm>
            <a:off x="6576217" y="17780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ecagon 14"/>
          <p:cNvSpPr/>
          <p:nvPr/>
        </p:nvSpPr>
        <p:spPr>
          <a:xfrm>
            <a:off x="8166892" y="17653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ecagon 16"/>
          <p:cNvSpPr/>
          <p:nvPr/>
        </p:nvSpPr>
        <p:spPr>
          <a:xfrm>
            <a:off x="4891088" y="4618832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ecagon 17"/>
          <p:cNvSpPr/>
          <p:nvPr/>
        </p:nvSpPr>
        <p:spPr>
          <a:xfrm>
            <a:off x="6525417" y="4618832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ecagon 18"/>
          <p:cNvSpPr/>
          <p:nvPr/>
        </p:nvSpPr>
        <p:spPr>
          <a:xfrm>
            <a:off x="8124822" y="4628356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916113" y="1417638"/>
            <a:ext cx="533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9805" y="1427242"/>
            <a:ext cx="533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97475" y="1427242"/>
            <a:ext cx="533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41713" y="1427242"/>
            <a:ext cx="533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95079" y="4319699"/>
            <a:ext cx="533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93688" y="4283185"/>
            <a:ext cx="533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07784" y="4275327"/>
            <a:ext cx="533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7030A0"/>
                </a:solidFill>
                <a:latin typeface=".VnAvant" panose="020B7200000000000000" pitchFamily="34" charset="0"/>
              </a:rPr>
              <a:t>¬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05" y="3951100"/>
            <a:ext cx="2028031" cy="202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9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18056 -0.4099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-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63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be chon dung ro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8800" y="6016625"/>
            <a:ext cx="609600" cy="609600"/>
          </a:xfrm>
        </p:spPr>
      </p:pic>
      <p:pic>
        <p:nvPicPr>
          <p:cNvPr id="4" name="Picture 12" descr="bells2me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0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181601" y="381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220492" y="254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207792" y="381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233192" y="381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207792" y="-127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sp>
        <p:nvSpPr>
          <p:cNvPr id="10" name="Action Button: Back or Previous 9">
            <a:hlinkClick r:id="rId8" action="ppaction://hlinksldjump" highlightClick="1"/>
          </p:cNvPr>
          <p:cNvSpPr/>
          <p:nvPr/>
        </p:nvSpPr>
        <p:spPr>
          <a:xfrm>
            <a:off x="1524000" y="-12700"/>
            <a:ext cx="609600" cy="4699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cagon 11"/>
          <p:cNvSpPr/>
          <p:nvPr/>
        </p:nvSpPr>
        <p:spPr>
          <a:xfrm>
            <a:off x="1516058" y="1930401"/>
            <a:ext cx="1627979" cy="1485295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Decagon 12"/>
          <p:cNvSpPr/>
          <p:nvPr/>
        </p:nvSpPr>
        <p:spPr>
          <a:xfrm>
            <a:off x="3037679" y="19304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ecagon 13"/>
          <p:cNvSpPr/>
          <p:nvPr/>
        </p:nvSpPr>
        <p:spPr>
          <a:xfrm>
            <a:off x="4495800" y="19177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ecagon 14"/>
          <p:cNvSpPr/>
          <p:nvPr/>
        </p:nvSpPr>
        <p:spPr>
          <a:xfrm>
            <a:off x="6009479" y="19304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ecagon 15"/>
          <p:cNvSpPr/>
          <p:nvPr/>
        </p:nvSpPr>
        <p:spPr>
          <a:xfrm>
            <a:off x="7528721" y="19304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ecagon 16"/>
          <p:cNvSpPr/>
          <p:nvPr/>
        </p:nvSpPr>
        <p:spPr>
          <a:xfrm>
            <a:off x="8961442" y="19177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ecagon 17"/>
          <p:cNvSpPr/>
          <p:nvPr/>
        </p:nvSpPr>
        <p:spPr>
          <a:xfrm>
            <a:off x="5748342" y="5178425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ecagon 18"/>
          <p:cNvSpPr/>
          <p:nvPr/>
        </p:nvSpPr>
        <p:spPr>
          <a:xfrm>
            <a:off x="7361242" y="5178425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ecagon 19"/>
          <p:cNvSpPr/>
          <p:nvPr/>
        </p:nvSpPr>
        <p:spPr>
          <a:xfrm>
            <a:off x="8974142" y="5178425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05" y="3951100"/>
            <a:ext cx="2028031" cy="202803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85915" y="1649414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7030A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75548" y="4903808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7030A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13834" y="4826606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75341" y="4842064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24032" y="1638908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82742" y="1665079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7030A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43832" y="1649414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44032" y="1624014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7030A0"/>
                </a:solidFill>
                <a:latin typeface=".VnAvant" panose="020B7200000000000000" pitchFamily="34" charset="0"/>
              </a:rPr>
              <a:t>¬</a:t>
            </a:r>
          </a:p>
        </p:txBody>
      </p:sp>
    </p:spTree>
    <p:extLst>
      <p:ext uri="{BB962C8B-B14F-4D97-AF65-F5344CB8AC3E}">
        <p14:creationId xmlns:p14="http://schemas.microsoft.com/office/powerpoint/2010/main" val="170866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35156 -0.4634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9" y="-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63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be chon dung ro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76400" y="6172200"/>
            <a:ext cx="609600" cy="609600"/>
          </a:xfrm>
        </p:spPr>
      </p:pic>
      <p:sp>
        <p:nvSpPr>
          <p:cNvPr id="4" name="Action Button: Back or Previous 3">
            <a:hlinkClick r:id="rId7" action="ppaction://hlinksldjump" highlightClick="1"/>
          </p:cNvPr>
          <p:cNvSpPr/>
          <p:nvPr/>
        </p:nvSpPr>
        <p:spPr>
          <a:xfrm>
            <a:off x="1577973" y="20638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2" descr="bells2me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0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267326" y="889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337967" y="76200"/>
            <a:ext cx="1143000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297486" y="889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326855" y="762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361780" y="635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05" y="3951100"/>
            <a:ext cx="2028031" cy="2028031"/>
          </a:xfrm>
          <a:prstGeom prst="rect">
            <a:avLst/>
          </a:prstGeom>
        </p:spPr>
      </p:pic>
      <p:sp>
        <p:nvSpPr>
          <p:cNvPr id="15" name="Decagon 14"/>
          <p:cNvSpPr/>
          <p:nvPr/>
        </p:nvSpPr>
        <p:spPr>
          <a:xfrm>
            <a:off x="3036442" y="2066737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ecagon 15"/>
          <p:cNvSpPr/>
          <p:nvPr/>
        </p:nvSpPr>
        <p:spPr>
          <a:xfrm>
            <a:off x="1512442" y="2066737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ecagon 16"/>
          <p:cNvSpPr/>
          <p:nvPr/>
        </p:nvSpPr>
        <p:spPr>
          <a:xfrm>
            <a:off x="4585842" y="2066737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ecagon 17"/>
          <p:cNvSpPr/>
          <p:nvPr/>
        </p:nvSpPr>
        <p:spPr>
          <a:xfrm>
            <a:off x="6106417" y="2087562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ecagon 18"/>
          <p:cNvSpPr/>
          <p:nvPr/>
        </p:nvSpPr>
        <p:spPr>
          <a:xfrm>
            <a:off x="7630417" y="20701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ecagon 19"/>
          <p:cNvSpPr/>
          <p:nvPr/>
        </p:nvSpPr>
        <p:spPr>
          <a:xfrm>
            <a:off x="9078217" y="20701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cagon 20"/>
          <p:cNvSpPr/>
          <p:nvPr/>
        </p:nvSpPr>
        <p:spPr>
          <a:xfrm>
            <a:off x="8851900" y="5102224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ecagon 21"/>
          <p:cNvSpPr/>
          <p:nvPr/>
        </p:nvSpPr>
        <p:spPr>
          <a:xfrm>
            <a:off x="7251700" y="5084762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ecagon 22"/>
          <p:cNvSpPr/>
          <p:nvPr/>
        </p:nvSpPr>
        <p:spPr>
          <a:xfrm>
            <a:off x="5651500" y="5084762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85915" y="1649414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98001" y="1654176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09450" y="1649414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66644" y="1701613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04602" y="1671638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77290" y="4765864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98532" y="4765864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98332" y="4765864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7030A0"/>
                </a:solidFill>
                <a:latin typeface=".VnAvant" panose="020B7200000000000000" pitchFamily="34" charset="0"/>
              </a:rPr>
              <a:t>¬</a:t>
            </a:r>
          </a:p>
        </p:txBody>
      </p:sp>
    </p:spTree>
    <p:extLst>
      <p:ext uri="{BB962C8B-B14F-4D97-AF65-F5344CB8AC3E}">
        <p14:creationId xmlns:p14="http://schemas.microsoft.com/office/powerpoint/2010/main" val="205536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20365 -0.4314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-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6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be chon dung ro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76400" y="6096000"/>
            <a:ext cx="609600" cy="609600"/>
          </a:xfrm>
        </p:spPr>
      </p:pic>
      <p:sp>
        <p:nvSpPr>
          <p:cNvPr id="4" name="Action Button: Back or Previous 3">
            <a:hlinkClick r:id="rId7" action="ppaction://hlinksldjump" highlightClick="1"/>
          </p:cNvPr>
          <p:cNvSpPr/>
          <p:nvPr/>
        </p:nvSpPr>
        <p:spPr>
          <a:xfrm>
            <a:off x="1524000" y="0"/>
            <a:ext cx="5334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2" descr="bells2me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0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267326" y="889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337967" y="76200"/>
            <a:ext cx="1143000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297486" y="889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326855" y="762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361780" y="635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27" y="3911621"/>
            <a:ext cx="2028031" cy="2028031"/>
          </a:xfrm>
          <a:prstGeom prst="rect">
            <a:avLst/>
          </a:prstGeom>
        </p:spPr>
      </p:pic>
      <p:sp>
        <p:nvSpPr>
          <p:cNvPr id="13" name="Decagon 12"/>
          <p:cNvSpPr/>
          <p:nvPr/>
        </p:nvSpPr>
        <p:spPr>
          <a:xfrm>
            <a:off x="1474341" y="1868904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ecagon 13"/>
          <p:cNvSpPr/>
          <p:nvPr/>
        </p:nvSpPr>
        <p:spPr>
          <a:xfrm>
            <a:off x="3004589" y="1884988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ecagon 14"/>
          <p:cNvSpPr/>
          <p:nvPr/>
        </p:nvSpPr>
        <p:spPr>
          <a:xfrm>
            <a:off x="4490547" y="1868904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ecagon 15"/>
          <p:cNvSpPr/>
          <p:nvPr/>
        </p:nvSpPr>
        <p:spPr>
          <a:xfrm>
            <a:off x="6048375" y="1868904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ecagon 16"/>
          <p:cNvSpPr/>
          <p:nvPr/>
        </p:nvSpPr>
        <p:spPr>
          <a:xfrm>
            <a:off x="7551042" y="1860843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ecagon 17"/>
          <p:cNvSpPr/>
          <p:nvPr/>
        </p:nvSpPr>
        <p:spPr>
          <a:xfrm>
            <a:off x="9074621" y="1860863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ecagon 18"/>
          <p:cNvSpPr/>
          <p:nvPr/>
        </p:nvSpPr>
        <p:spPr>
          <a:xfrm>
            <a:off x="5361779" y="5199688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ecagon 19"/>
          <p:cNvSpPr/>
          <p:nvPr/>
        </p:nvSpPr>
        <p:spPr>
          <a:xfrm>
            <a:off x="7010400" y="5215771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cagon 20"/>
          <p:cNvSpPr/>
          <p:nvPr/>
        </p:nvSpPr>
        <p:spPr>
          <a:xfrm>
            <a:off x="8610600" y="5215751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50892" y="1564463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83075" y="1576775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54097" y="1600920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51431" y="1576775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94678" y="1576775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7030A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05061" y="4931683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13596" y="4845428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7030A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76089" y="4842064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28292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22587 -0.486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5" y="-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6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439" y="0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4706" y="838200"/>
            <a:ext cx="712246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Trß</a:t>
            </a:r>
            <a:r>
              <a:rPr lang="en-US" sz="8000" b="1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ch¬i</a:t>
            </a:r>
            <a:endParaRPr lang="en-US" sz="8000" b="1" dirty="0">
              <a:solidFill>
                <a:srgbClr val="7030A0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8000" b="1" dirty="0">
                <a:solidFill>
                  <a:srgbClr val="7030A0"/>
                </a:solidFill>
                <a:latin typeface=".VnAvant" panose="020B7200000000000000" pitchFamily="34" charset="0"/>
              </a:rPr>
              <a:t>Ai </a:t>
            </a:r>
            <a:r>
              <a:rPr lang="en-US" sz="80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nhanh</a:t>
            </a:r>
            <a:r>
              <a:rPr lang="en-US" sz="8000" b="1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nhÊt</a:t>
            </a:r>
            <a:endParaRPr lang="en-US" sz="8000" b="1" dirty="0">
              <a:solidFill>
                <a:srgbClr val="7030A0"/>
              </a:solidFill>
              <a:latin typeface=".VnAvant" panose="020B7200000000000000" pitchFamily="34" charset="0"/>
            </a:endParaRPr>
          </a:p>
          <a:p>
            <a:pPr algn="ctr"/>
            <a:endParaRPr lang="en-US" sz="80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6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2895600" y="3287624"/>
            <a:ext cx="66159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00B0F0"/>
                </a:solidFill>
                <a:latin typeface=".VnAvant" pitchFamily="34" charset="0"/>
              </a:rPr>
              <a:t>Xin ch©n thµnh </a:t>
            </a:r>
          </a:p>
          <a:p>
            <a:r>
              <a:rPr lang="en-US" sz="4800" b="1">
                <a:solidFill>
                  <a:srgbClr val="00B0F0"/>
                </a:solidFill>
                <a:latin typeface=".VnAvant" pitchFamily="34" charset="0"/>
              </a:rPr>
              <a:t>                       c¶m ¬n!</a:t>
            </a:r>
          </a:p>
        </p:txBody>
      </p:sp>
    </p:spTree>
    <p:extLst>
      <p:ext uri="{BB962C8B-B14F-4D97-AF65-F5344CB8AC3E}">
        <p14:creationId xmlns:p14="http://schemas.microsoft.com/office/powerpoint/2010/main" val="290424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5257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1100" y="4995952"/>
            <a:ext cx="9829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>
                <a:solidFill>
                  <a:srgbClr val="002060"/>
                </a:solidFill>
                <a:latin typeface=".VnAvant" panose="020B7200000000000000" pitchFamily="34" charset="0"/>
              </a:rPr>
              <a:t>C« gi¸o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1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032080" y="5941440"/>
              <a:ext cx="12240" cy="63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2720" y="5932080"/>
                <a:ext cx="30960" cy="8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199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828801"/>
            <a:ext cx="9829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>
                <a:solidFill>
                  <a:srgbClr val="002060"/>
                </a:solidFill>
                <a:latin typeface=".VnAvant" panose="020B7200000000000000" pitchFamily="34" charset="0"/>
              </a:rPr>
              <a:t>C« gi¸o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6200" y="1905001"/>
            <a:ext cx="131799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29600" y="1866901"/>
            <a:ext cx="131799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000">
              <a:solidFill>
                <a:srgbClr val="FF0000"/>
              </a:solidFill>
            </a:endParaRPr>
          </a:p>
        </p:txBody>
      </p:sp>
      <p:grpSp>
        <p:nvGrpSpPr>
          <p:cNvPr id="12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524000" y="0"/>
            <a:ext cx="9144000" cy="6858000"/>
            <a:chOff x="0" y="-19"/>
            <a:chExt cx="5760" cy="4377"/>
          </a:xfrm>
        </p:grpSpPr>
        <p:pic>
          <p:nvPicPr>
            <p:cNvPr id="13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739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614" y="-594"/>
            <a:ext cx="9144793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47863" y="-990600"/>
            <a:ext cx="4256293" cy="7725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96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04535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1" y="-1066800"/>
            <a:ext cx="4256293" cy="7725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96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grpSp>
        <p:nvGrpSpPr>
          <p:cNvPr id="3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524000" y="0"/>
            <a:ext cx="91440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4544175" y="5728253"/>
            <a:ext cx="2787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nét chữ</a:t>
            </a:r>
          </a:p>
        </p:txBody>
      </p:sp>
      <p:sp>
        <p:nvSpPr>
          <p:cNvPr id="2" name="Oval 1"/>
          <p:cNvSpPr/>
          <p:nvPr/>
        </p:nvSpPr>
        <p:spPr>
          <a:xfrm>
            <a:off x="5562600" y="1524001"/>
            <a:ext cx="762000" cy="746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4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C -0.08923 -3.7037E-7 -0.1618 0.09444 -0.1618 0.21111 C -0.1618 0.32755 -0.08923 0.42222 -3.33333E-6 0.42222 C 0.08924 0.42222 0.16164 0.32755 0.16164 0.21111 C 0.16164 0.09444 0.08924 -3.7037E-7 -3.33333E-6 -3.7037E-7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691" y="-594"/>
            <a:ext cx="9144793" cy="68585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4544173" y="5715000"/>
            <a:ext cx="3075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kiểu chữ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2438400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250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1" y="381000"/>
            <a:ext cx="2877711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00206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3352800"/>
            <a:ext cx="1658856" cy="218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5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851" y="-594"/>
            <a:ext cx="9144793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47862" y="-528786"/>
            <a:ext cx="4084773" cy="7402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75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6" name="Picture 6" descr="dau 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242" y="762001"/>
            <a:ext cx="238001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05801" y="1828800"/>
            <a:ext cx="1847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00" b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1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18" y="-594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1" y="-457200"/>
            <a:ext cx="4206601" cy="7632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7500" b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6" name="Picture 6" descr="dau 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94" y="752476"/>
            <a:ext cx="238001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532300" y="2039343"/>
            <a:ext cx="762000" cy="7249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67184" y="5715001"/>
            <a:ext cx="2417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nét chữ</a:t>
            </a:r>
          </a:p>
        </p:txBody>
      </p:sp>
    </p:spTree>
    <p:extLst>
      <p:ext uri="{BB962C8B-B14F-4D97-AF65-F5344CB8AC3E}">
        <p14:creationId xmlns:p14="http://schemas.microsoft.com/office/powerpoint/2010/main" val="150129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C -0.08402 -1.48148E-6 -0.15208 0.08889 -0.15208 0.19954 C -0.15208 0.30972 -0.08402 0.39977 -4.72222E-6 0.39977 C 0.08403 0.39977 0.15261 0.30972 0.15261 0.19954 C 0.15261 0.08889 0.08403 -1.48148E-6 -4.72222E-6 -1.48148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16&quot;&gt;&lt;property id=&quot;20148&quot; value=&quot;5&quot;/&gt;&lt;property id=&quot;20300&quot; value=&quot;Slide 2&quot;/&gt;&lt;property id=&quot;20307&quot; value=&quot;257&quot;/&gt;&lt;/object&gt;&lt;object type=&quot;3&quot; unique_id=&quot;10017&quot;&gt;&lt;property id=&quot;20148&quot; value=&quot;5&quot;/&gt;&lt;property id=&quot;20300&quot; value=&quot;Slide 3&quot;/&gt;&lt;property id=&quot;20307&quot; value=&quot;258&quot;/&gt;&lt;/object&gt;&lt;object type=&quot;3&quot; unique_id=&quot;10034&quot;&gt;&lt;property id=&quot;20148&quot; value=&quot;5&quot;/&gt;&lt;property id=&quot;20300&quot; value=&quot;Slide 6&quot;/&gt;&lt;property id=&quot;20307&quot; value=&quot;259&quot;/&gt;&lt;/object&gt;&lt;object type=&quot;3&quot; unique_id=&quot;17685&quot;&gt;&lt;property id=&quot;20148&quot; value=&quot;5&quot;/&gt;&lt;property id=&quot;20300&quot; value=&quot;Slide 4&quot;/&gt;&lt;property id=&quot;20307&quot; value=&quot;260&quot;/&gt;&lt;/object&gt;&lt;object type=&quot;3&quot; unique_id=&quot;17888&quot;&gt;&lt;property id=&quot;20148&quot; value=&quot;5&quot;/&gt;&lt;property id=&quot;20300&quot; value=&quot;Slide 5&quot;/&gt;&lt;property id=&quot;20307&quot; value=&quot;261&quot;/&gt;&lt;/object&gt;&lt;object type=&quot;3&quot; unique_id=&quot;18220&quot;&gt;&lt;property id=&quot;20148&quot; value=&quot;5&quot;/&gt;&lt;property id=&quot;20300&quot; value=&quot;Slide 7&quot;/&gt;&lt;property id=&quot;20307&quot; value=&quot;263&quot;/&gt;&lt;/object&gt;&lt;object type=&quot;3&quot; unique_id=&quot;18221&quot;&gt;&lt;property id=&quot;20148&quot; value=&quot;5&quot;/&gt;&lt;property id=&quot;20300&quot; value=&quot;Slide 8&quot;/&gt;&lt;property id=&quot;20307&quot; value=&quot;264&quot;/&gt;&lt;/object&gt;&lt;object type=&quot;3&quot; unique_id=&quot;18222&quot;&gt;&lt;property id=&quot;20148&quot; value=&quot;5&quot;/&gt;&lt;property id=&quot;20300&quot; value=&quot;Slide 9&quot;/&gt;&lt;property id=&quot;20307&quot; value=&quot;265&quot;/&gt;&lt;/object&gt;&lt;object type=&quot;3&quot; unique_id=&quot;18223&quot;&gt;&lt;property id=&quot;20148&quot; value=&quot;5&quot;/&gt;&lt;property id=&quot;20300&quot; value=&quot;Slide 10&quot;/&gt;&lt;property id=&quot;20307&quot; value=&quot;266&quot;/&gt;&lt;/object&gt;&lt;object type=&quot;3&quot; unique_id=&quot;18563&quot;&gt;&lt;property id=&quot;20148&quot; value=&quot;5&quot;/&gt;&lt;property id=&quot;20300&quot; value=&quot;Slide 11&quot;/&gt;&lt;property id=&quot;20307&quot; value=&quot;268&quot;/&gt;&lt;/object&gt;&lt;object type=&quot;3&quot; unique_id=&quot;18564&quot;&gt;&lt;property id=&quot;20148&quot; value=&quot;5&quot;/&gt;&lt;property id=&quot;20300&quot; value=&quot;Slide 12&quot;/&gt;&lt;property id=&quot;20307&quot; value=&quot;267&quot;/&gt;&lt;/object&gt;&lt;object type=&quot;3&quot; unique_id=&quot;18565&quot;&gt;&lt;property id=&quot;20148&quot; value=&quot;5&quot;/&gt;&lt;property id=&quot;20300&quot; value=&quot;Slide 13&quot;/&gt;&lt;property id=&quot;20307&quot; value=&quot;269&quot;/&gt;&lt;/object&gt;&lt;object type=&quot;3&quot; unique_id=&quot;18566&quot;&gt;&lt;property id=&quot;20148&quot; value=&quot;5&quot;/&gt;&lt;property id=&quot;20300&quot; value=&quot;Slide 14&quot;/&gt;&lt;property id=&quot;20307&quot; value=&quot;270&quot;/&gt;&lt;/object&gt;&lt;object type=&quot;3&quot; unique_id=&quot;18567&quot;&gt;&lt;property id=&quot;20148&quot; value=&quot;5&quot;/&gt;&lt;property id=&quot;20300&quot; value=&quot;Slide 15&quot;/&gt;&lt;property id=&quot;20307&quot; value=&quot;271&quot;/&gt;&lt;/object&gt;&lt;object type=&quot;3&quot; unique_id=&quot;18568&quot;&gt;&lt;property id=&quot;20148&quot; value=&quot;5&quot;/&gt;&lt;property id=&quot;20300&quot; value=&quot;Slide 16&quot;/&gt;&lt;property id=&quot;20307&quot; value=&quot;273&quot;/&gt;&lt;/object&gt;&lt;object type=&quot;3&quot; unique_id=&quot;18569&quot;&gt;&lt;property id=&quot;20148&quot; value=&quot;5&quot;/&gt;&lt;property id=&quot;20300&quot; value=&quot;Slide 17&quot;/&gt;&lt;property id=&quot;20307&quot; value=&quot;272&quot;/&gt;&lt;/object&gt;&lt;object type=&quot;3&quot; unique_id=&quot;18571&quot;&gt;&lt;property id=&quot;20148&quot; value=&quot;5&quot;/&gt;&lt;property id=&quot;20300&quot; value=&quot;Slide 20&quot;/&gt;&lt;property id=&quot;20307&quot; value=&quot;274&quot;/&gt;&lt;/object&gt;&lt;object type=&quot;3&quot; unique_id=&quot;18880&quot;&gt;&lt;property id=&quot;20148&quot; value=&quot;5&quot;/&gt;&lt;property id=&quot;20300&quot; value=&quot;Slide 18&quot;/&gt;&lt;property id=&quot;20307&quot; value=&quot;275&quot;/&gt;&lt;/object&gt;&lt;object type=&quot;3&quot; unique_id=&quot;18881&quot;&gt;&lt;property id=&quot;20148&quot; value=&quot;5&quot;/&gt;&lt;property id=&quot;20300&quot; value=&quot;Slide 19&quot;/&gt;&lt;property id=&quot;20307&quot; value=&quot;280&quot;/&gt;&lt;/object&gt;&lt;object type=&quot;3&quot; unique_id=&quot;18882&quot;&gt;&lt;property id=&quot;20148&quot; value=&quot;5&quot;/&gt;&lt;property id=&quot;20300&quot; value=&quot;Slide 21&quot;/&gt;&lt;property id=&quot;20307&quot; value=&quot;276&quot;/&gt;&lt;/object&gt;&lt;object type=&quot;3&quot; unique_id=&quot;18883&quot;&gt;&lt;property id=&quot;20148&quot; value=&quot;5&quot;/&gt;&lt;property id=&quot;20300&quot; value=&quot;Slide 22&quot;/&gt;&lt;property id=&quot;20307&quot; value=&quot;277&quot;/&gt;&lt;/object&gt;&lt;object type=&quot;3&quot; unique_id=&quot;18884&quot;&gt;&lt;property id=&quot;20148&quot; value=&quot;5&quot;/&gt;&lt;property id=&quot;20300&quot; value=&quot;Slide 23&quot;/&gt;&lt;property id=&quot;20307&quot; value=&quot;278&quot;/&gt;&lt;/object&gt;&lt;object type=&quot;3&quot; unique_id=&quot;18885&quot;&gt;&lt;property id=&quot;20148&quot; value=&quot;5&quot;/&gt;&lt;property id=&quot;20300&quot; value=&quot;Slide 24&quot;/&gt;&lt;property id=&quot;20307&quot; value=&quot;279&quot;/&gt;&lt;/object&gt;&lt;/object&gt;&lt;object type=&quot;8&quot; unique_id=&quot;10006&quot;&gt;&lt;/object&gt;&lt;/object&gt;&lt;/database&gt;"/>
  <p:tag name="SECTOMILLISECCONVERTED" val="1"/>
  <p:tag name="ISPRING_UUID" val="{2CB0E930-78D8-43F6-B5A5-09B28AFF5925}"/>
  <p:tag name="ISPRING_RESOURCE_FOLDER" val="D:\Ảnh powerpoint\2017 - 2018\chữ cai o,ô, ơ\"/>
  <p:tag name="ISPRING_PRESENTATION_PATH" val="D:\Ảnh powerpoint\2017 - 2018\chữ cai o,ô, ơ.pptx"/>
  <p:tag name="ISPRING_PROJECT_FOLDER_UPDATED" val="1"/>
  <p:tag name="ISPRING_SCREEN_RECS_UPDATED" val="D:\Ảnh powerpoint\2017 - 2018\chữ cai o,ô, ơ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209</Words>
  <Application>Microsoft Office PowerPoint</Application>
  <PresentationFormat>Widescreen</PresentationFormat>
  <Paragraphs>114</Paragraphs>
  <Slides>26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.VnAvant</vt:lpstr>
      <vt:lpstr>.VnTifani Heavy</vt:lpstr>
      <vt:lpstr>Arial</vt:lpstr>
      <vt:lpstr>Calibri</vt:lpstr>
      <vt:lpstr>Calibri Light</vt:lpstr>
      <vt:lpstr>等线</vt:lpstr>
      <vt:lpstr>Noto Serif</vt:lpstr>
      <vt:lpstr>Times New Roman</vt:lpstr>
      <vt:lpstr>VNAvant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MsrLy</cp:lastModifiedBy>
  <cp:revision>49</cp:revision>
  <dcterms:created xsi:type="dcterms:W3CDTF">2017-09-08T00:30:58Z</dcterms:created>
  <dcterms:modified xsi:type="dcterms:W3CDTF">2025-04-13T17:30:59Z</dcterms:modified>
</cp:coreProperties>
</file>