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7" r:id="rId8"/>
    <p:sldId id="324" r:id="rId9"/>
    <p:sldId id="338" r:id="rId10"/>
    <p:sldId id="328" r:id="rId11"/>
    <p:sldId id="331" r:id="rId12"/>
    <p:sldId id="326" r:id="rId13"/>
    <p:sldId id="336" r:id="rId14"/>
    <p:sldId id="339" r:id="rId15"/>
    <p:sldId id="332" r:id="rId16"/>
    <p:sldId id="346" r:id="rId17"/>
    <p:sldId id="349" r:id="rId18"/>
    <p:sldId id="348" r:id="rId19"/>
    <p:sldId id="340" r:id="rId20"/>
    <p:sldId id="342" r:id="rId21"/>
    <p:sldId id="345" r:id="rId22"/>
    <p:sldId id="31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F6FE8C"/>
    <a:srgbClr val="660066"/>
    <a:srgbClr val="E8F694"/>
    <a:srgbClr val="8DFDAA"/>
    <a:srgbClr val="B3B5FF"/>
    <a:srgbClr val="66FFFF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>
        <p:scale>
          <a:sx n="68" d="100"/>
          <a:sy n="68" d="100"/>
        </p:scale>
        <p:origin x="-1212" y="-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9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11/16/2020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11/16/2020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00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00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11/16/2020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9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083229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11/16/2020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11/16/2020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11/16/2020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11/16/2020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11/16/2020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8" y="4805966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12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000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11/16/2020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8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11/16/2020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64CE-9A90-4443-9577-F4B27C400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DF2-B616-4F97-A05E-306F70743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4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E15-CBDE-44A1-A8C2-951B1DF9C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5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21B-2942-43BA-B7DA-FA0691D74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9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B06B-0B25-4CA1-BC8B-8BCA8D37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5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C75B-7AF2-49D3-8AFC-6FFDD7FEC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3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1949-CACC-4C4C-B498-320092586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6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AD50-B35C-4A72-8DDF-2896AE174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4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1F1-513D-4D5A-8E04-57A9D2BF1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8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E26-D694-4202-A0E6-4DD3AC0A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56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93D0-51DA-4269-AE9E-B0F762493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8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64CE-9A90-4443-9577-F4B27C400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4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DF2-B616-4F97-A05E-306F70743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15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E15-CBDE-44A1-A8C2-951B1DF9C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21B-2942-43BA-B7DA-FA0691D74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B06B-0B25-4CA1-BC8B-8BCA8D37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60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C75B-7AF2-49D3-8AFC-6FFDD7FEC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1949-CACC-4C4C-B498-320092586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AD50-B35C-4A72-8DDF-2896AE174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7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1F1-513D-4D5A-8E04-57A9D2BF1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3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E26-D694-4202-A0E6-4DD3AC0A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8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93D0-51DA-4269-AE9E-B0F762493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42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5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8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14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2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6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1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5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4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18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57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66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45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43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3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53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12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6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5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41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50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48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51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7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3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67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45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34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74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12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1003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11/16/2020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8" y="4805966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66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6DD18-CBBD-436C-B8B8-1965DF0673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6DD18-CBBD-436C-B8B8-1965DF0673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1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3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253611"/>
            <a:ext cx="8229600" cy="60721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6" y="1098947"/>
            <a:ext cx="431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2797969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3022997"/>
            <a:ext cx="466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533525"/>
            <a:ext cx="504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05208"/>
            <a:ext cx="4762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12377"/>
            <a:ext cx="363855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1504950"/>
            <a:ext cx="68961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9861"/>
            <a:ext cx="10210800" cy="5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31629" y="-34520"/>
            <a:ext cx="6423553" cy="9144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14400" y="444492"/>
            <a:ext cx="6858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	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uen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t, c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5 – 6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 eaLnBrk="1" hangingPunct="1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30 – 35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pPr algn="ctr" defTabSz="914400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ello teac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5950" y="3122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276078"/>
            <a:ext cx="188595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3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293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CÊu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t¹o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nÐt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÷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276078"/>
            <a:ext cx="188595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3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2178" y="276078"/>
            <a:ext cx="188595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300" b="1" dirty="0">
                <a:solidFill>
                  <a:srgbClr val="009900"/>
                </a:solidFill>
                <a:latin typeface=".VnAvant" pitchFamily="34" charset="0"/>
              </a:rPr>
              <a:t>c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296400" y="173355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84 0.16435 L -0.44062 0.10977 L -0.47448 0.07955 L -0.50833 0.074 L -0.53298 0.074 L -0.55295 0.09312 L -0.57135 0.11501 L -0.5868 0.15325 L -0.60052 0.20259 L -0.60833 0.26549 L -0.6052 0.30373 L -0.59757 0.35553 L -0.58524 0.39932 L -0.56684 0.42923 L -0.53906 0.45112 L -0.5052 0.45945 L -0.4776 0.45112 L -0.4559 0.43756 L -0.43437 0.42121 L -0.42066 0.39377 L -0.4052 0.3691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0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2957" y="445371"/>
            <a:ext cx="268535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 smtClean="0">
                <a:solidFill>
                  <a:srgbClr val="0000CC"/>
                </a:solidFill>
                <a:latin typeface=".VnAvantH" pitchFamily="34" charset="0"/>
              </a:rPr>
              <a:t>C</a:t>
            </a:r>
            <a:endParaRPr lang="en-US" sz="25000" b="1" dirty="0">
              <a:solidFill>
                <a:srgbClr val="0000CC"/>
              </a:solidFill>
              <a:latin typeface=".VnAvantH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5850" y="1714500"/>
            <a:ext cx="18859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8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293" y="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C¸c</a:t>
            </a:r>
            <a:r>
              <a:rPr lang="en-US" sz="8000" b="1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kiÓu</a:t>
            </a:r>
            <a:r>
              <a:rPr lang="en-US" sz="8000" b="1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</a:t>
            </a:r>
            <a:r>
              <a:rPr lang="en-US" sz="8000" b="1" dirty="0" smtClean="0">
                <a:solidFill>
                  <a:prstClr val="black"/>
                </a:solidFill>
                <a:latin typeface=".VnAvant" panose="020B7200000000000000" pitchFamily="34" charset="0"/>
              </a:rPr>
              <a:t>÷</a:t>
            </a:r>
            <a:endParaRPr lang="en-US" sz="80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08" y="3018564"/>
            <a:ext cx="2736795" cy="21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1293" y="4525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So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s¸nh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1388626"/>
            <a:ext cx="72199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23800" b="1" dirty="0" smtClean="0">
                <a:solidFill>
                  <a:srgbClr val="FF0000"/>
                </a:solidFill>
                <a:latin typeface=".VnAvant" pitchFamily="34" charset="0"/>
              </a:rPr>
              <a:t>  t 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293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TC1: “ Ai </a:t>
            </a:r>
            <a:r>
              <a:rPr lang="en-US" sz="4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nhanh</a:t>
            </a:r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nhÊt</a:t>
            </a:r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”</a:t>
            </a:r>
            <a:endParaRPr lang="en-US" sz="40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KARAOKE- Ba em Là Bộ đội Hải Quân - Bào Ngư (1)(0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35433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TC 2: “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Đội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nào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nhanh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hơn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”</a:t>
            </a:r>
            <a:endParaRPr lang="en-US" sz="36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Nhạc TCV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8812" y="4021894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23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8615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anose="020B7200000000000000" pitchFamily="34" charset="0"/>
              </a:rPr>
              <a:t>B¸c</a:t>
            </a:r>
            <a:r>
              <a:rPr lang="en-US" sz="12000" b="1" dirty="0" smtClean="0">
                <a:latin typeface=".VnAvant" panose="020B7200000000000000" pitchFamily="34" charset="0"/>
              </a:rPr>
              <a:t> </a:t>
            </a:r>
            <a:r>
              <a:rPr lang="en-US" sz="12000" b="1" dirty="0" err="1" smtClean="0">
                <a:latin typeface=".VnAvant" panose="020B7200000000000000" pitchFamily="34" charset="0"/>
              </a:rPr>
              <a:t>sÜ</a:t>
            </a:r>
            <a:endParaRPr lang="en-US" sz="12000" b="1" dirty="0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6846" y="3486150"/>
            <a:ext cx="5549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0" b="1" dirty="0">
                <a:solidFill>
                  <a:srgbClr val="0000CC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3477651"/>
            <a:ext cx="12009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1026" name="Picture 2" descr="E:\LQCC i, t, c\88657-Bs Dang Huy T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-9144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293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anose="020B7200000000000000" pitchFamily="34" charset="0"/>
              </a:rPr>
              <a:t>CÊu</a:t>
            </a:r>
            <a:r>
              <a:rPr lang="en-US" sz="5400" b="1" dirty="0" smtClean="0">
                <a:latin typeface=".VnAvant" panose="020B7200000000000000" pitchFamily="34" charset="0"/>
              </a:rPr>
              <a:t> t¹o </a:t>
            </a:r>
            <a:r>
              <a:rPr lang="en-US" sz="5400" b="1" dirty="0" err="1" smtClean="0">
                <a:latin typeface=".VnAvant" panose="020B7200000000000000" pitchFamily="34" charset="0"/>
              </a:rPr>
              <a:t>nÐt</a:t>
            </a:r>
            <a:r>
              <a:rPr lang="en-US" sz="5400" b="1" dirty="0" smtClean="0"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atin typeface=".VnAvant" panose="020B7200000000000000" pitchFamily="34" charset="0"/>
              </a:rPr>
              <a:t>ch</a:t>
            </a:r>
            <a:r>
              <a:rPr lang="en-US" sz="5400" b="1" dirty="0" smtClean="0">
                <a:latin typeface=".VnAvant" panose="020B7200000000000000" pitchFamily="34" charset="0"/>
              </a:rPr>
              <a:t>÷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800100"/>
            <a:ext cx="32004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300" b="1" kern="0" noProof="0" dirty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90015" y="1085360"/>
            <a:ext cx="563970" cy="546843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1477" y="800099"/>
            <a:ext cx="1241045" cy="5370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4300" b="1" kern="0" dirty="0">
                <a:solidFill>
                  <a:srgbClr val="0000CC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90015" y="1085359"/>
            <a:ext cx="563970" cy="546843"/>
          </a:xfrm>
          <a:prstGeom prst="rect">
            <a:avLst/>
          </a:prstGeom>
          <a:solidFill>
            <a:srgbClr val="0000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98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Flower_Pattern_Background_WA01_003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" y="171458"/>
            <a:ext cx="274320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0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93353" y="1314450"/>
            <a:ext cx="96051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200" b="1" dirty="0" smtClean="0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1293" y="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anose="020B7200000000000000" pitchFamily="34" charset="0"/>
              </a:rPr>
              <a:t>C¸c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kiÓu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ch</a:t>
            </a:r>
            <a:r>
              <a:rPr lang="en-US" sz="8000" b="1" dirty="0" smtClean="0">
                <a:latin typeface=".VnAvant" panose="020B7200000000000000" pitchFamily="34" charset="0"/>
              </a:rPr>
              <a:t>÷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4600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QCC i, t, c\Tep nguon\maydongphucytetaihochimin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40995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prstClr val="black"/>
                </a:solidFill>
                <a:latin typeface=".VnAvant" panose="020B7200000000000000" pitchFamily="34" charset="0"/>
              </a:rPr>
              <a:t>Y t¸</a:t>
            </a:r>
            <a:endParaRPr lang="en-US" sz="12000" b="1" dirty="0"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3415518"/>
            <a:ext cx="12009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1093" y="3415518"/>
            <a:ext cx="6463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0" b="1" dirty="0">
                <a:solidFill>
                  <a:srgbClr val="0000CC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357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-9144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772406" y="4376288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772405" y="4376288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90693" y="4376288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07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293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CÊu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t¹o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nÐt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÷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-9144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200" b="1" kern="0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2720" y="-1046285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200" b="1" kern="0" noProof="0" dirty="0">
                <a:solidFill>
                  <a:srgbClr val="FF0000"/>
                </a:solidFill>
                <a:latin typeface=".VnAvant" pitchFamily="34" charset="0"/>
              </a:rPr>
              <a:t>-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-9144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200" b="1" kern="0" dirty="0" smtClean="0">
                <a:solidFill>
                  <a:srgbClr val="0000CC"/>
                </a:solidFill>
                <a:latin typeface=".VnAvant" pitchFamily="34" charset="0"/>
              </a:rPr>
              <a:t>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3892" y="-1036691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200" b="1" kern="0" noProof="0" dirty="0">
                <a:solidFill>
                  <a:srgbClr val="0000CC"/>
                </a:solidFill>
                <a:latin typeface=".VnAvant" pitchFamily="34" charset="0"/>
              </a:rPr>
              <a:t>-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83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2956" y="445371"/>
            <a:ext cx="153118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0000CC"/>
                </a:solidFill>
                <a:latin typeface=".VnAvantH" pitchFamily="34" charset="0"/>
              </a:rPr>
              <a:t>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5850" y="1714500"/>
            <a:ext cx="18859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8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293" y="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anose="020B7200000000000000" pitchFamily="34" charset="0"/>
              </a:rPr>
              <a:t>C¸c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kiÓu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ch</a:t>
            </a:r>
            <a:r>
              <a:rPr lang="en-US" sz="8000" b="1" dirty="0" smtClean="0">
                <a:latin typeface=".VnAvant" panose="020B7200000000000000" pitchFamily="34" charset="0"/>
              </a:rPr>
              <a:t>÷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2235994"/>
            <a:ext cx="3209925" cy="23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106</Words>
  <Application>Microsoft Office PowerPoint</Application>
  <PresentationFormat>On-screen Show (16:9)</PresentationFormat>
  <Paragraphs>48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Concourse</vt:lpstr>
      <vt:lpstr>Default Design</vt:lpstr>
      <vt:lpstr>1_Default Design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MsrLy</cp:lastModifiedBy>
  <cp:revision>199</cp:revision>
  <dcterms:created xsi:type="dcterms:W3CDTF">2018-01-11T16:02:56Z</dcterms:created>
  <dcterms:modified xsi:type="dcterms:W3CDTF">2020-11-16T00:48:13Z</dcterms:modified>
</cp:coreProperties>
</file>