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6" r:id="rId3"/>
    <p:sldId id="275" r:id="rId4"/>
    <p:sldId id="264" r:id="rId5"/>
    <p:sldId id="263" r:id="rId6"/>
    <p:sldId id="257" r:id="rId7"/>
    <p:sldId id="266" r:id="rId8"/>
    <p:sldId id="265" r:id="rId9"/>
    <p:sldId id="267" r:id="rId10"/>
    <p:sldId id="273" r:id="rId11"/>
    <p:sldId id="271" r:id="rId12"/>
    <p:sldId id="269" r:id="rId13"/>
    <p:sldId id="27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" initials="NT" lastIdx="1" clrIdx="0">
    <p:extLst>
      <p:ext uri="{19B8F6BF-5375-455C-9EA6-DF929625EA0E}">
        <p15:presenceInfo xmlns:p15="http://schemas.microsoft.com/office/powerpoint/2012/main" userId="Ng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49" autoAdjust="0"/>
  </p:normalViewPr>
  <p:slideViewPr>
    <p:cSldViewPr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C32F-5217-4E47-B3CB-2EDA9DDB61F4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CC8A8-C838-49DC-A541-7E934176DA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53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0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19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38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5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5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05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35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8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34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5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1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5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audio" Target="../media/media4.mp3"/><Relationship Id="rId16" Type="http://schemas.openxmlformats.org/officeDocument/2006/relationships/image" Target="../media/image7.png"/><Relationship Id="rId1" Type="http://schemas.microsoft.com/office/2007/relationships/media" Target="../media/media4.mp3"/><Relationship Id="rId6" Type="http://schemas.openxmlformats.org/officeDocument/2006/relationships/image" Target="../media/image17.gif"/><Relationship Id="rId11" Type="http://schemas.openxmlformats.org/officeDocument/2006/relationships/image" Target="../media/image31.jpeg"/><Relationship Id="rId5" Type="http://schemas.openxmlformats.org/officeDocument/2006/relationships/audio" Target="../media/audio2.wav"/><Relationship Id="rId15" Type="http://schemas.openxmlformats.org/officeDocument/2006/relationships/image" Target="../media/image18.jpeg"/><Relationship Id="rId10" Type="http://schemas.openxmlformats.org/officeDocument/2006/relationships/image" Target="../media/image30.jpeg"/><Relationship Id="rId4" Type="http://schemas.openxmlformats.org/officeDocument/2006/relationships/audio" Target="../media/audio1.wav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gif"/><Relationship Id="rId11" Type="http://schemas.openxmlformats.org/officeDocument/2006/relationships/image" Target="../media/image39.jpeg"/><Relationship Id="rId5" Type="http://schemas.openxmlformats.org/officeDocument/2006/relationships/audio" Target="../media/audio2.wav"/><Relationship Id="rId10" Type="http://schemas.openxmlformats.org/officeDocument/2006/relationships/image" Target="../media/image38.jpeg"/><Relationship Id="rId4" Type="http://schemas.openxmlformats.org/officeDocument/2006/relationships/audio" Target="../media/audio1.wav"/><Relationship Id="rId9" Type="http://schemas.openxmlformats.org/officeDocument/2006/relationships/image" Target="../media/image37.jpe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12" Type="http://schemas.openxmlformats.org/officeDocument/2006/relationships/image" Target="../media/image46.jpeg"/><Relationship Id="rId2" Type="http://schemas.openxmlformats.org/officeDocument/2006/relationships/audio" Target="../media/media4.mp3"/><Relationship Id="rId16" Type="http://schemas.openxmlformats.org/officeDocument/2006/relationships/image" Target="../media/image7.png"/><Relationship Id="rId1" Type="http://schemas.microsoft.com/office/2007/relationships/media" Target="../media/media4.mp3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openxmlformats.org/officeDocument/2006/relationships/audio" Target="../media/audio2.wav"/><Relationship Id="rId15" Type="http://schemas.openxmlformats.org/officeDocument/2006/relationships/image" Target="../media/image18.jpeg"/><Relationship Id="rId10" Type="http://schemas.openxmlformats.org/officeDocument/2006/relationships/image" Target="../media/image44.jpeg"/><Relationship Id="rId4" Type="http://schemas.openxmlformats.org/officeDocument/2006/relationships/audio" Target="../media/audio1.wav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4.mp3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p3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12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audio" Target="../media/audio2.wav"/><Relationship Id="rId10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12" Type="http://schemas.openxmlformats.org/officeDocument/2006/relationships/image" Target="../media/image24.jpeg"/><Relationship Id="rId2" Type="http://schemas.openxmlformats.org/officeDocument/2006/relationships/audio" Target="../media/media4.mp3"/><Relationship Id="rId16" Type="http://schemas.openxmlformats.org/officeDocument/2006/relationships/image" Target="../media/image7.png"/><Relationship Id="rId1" Type="http://schemas.microsoft.com/office/2007/relationships/media" Target="../media/media4.mp3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audio" Target="../media/audio2.wav"/><Relationship Id="rId1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2884" y="2270169"/>
            <a:ext cx="9448800" cy="899362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0000CC"/>
                </a:solidFill>
                <a:latin typeface=".VnAvantH" pitchFamily="34" charset="0"/>
              </a:rPr>
              <a:t>LÜNH </a:t>
            </a:r>
            <a:r>
              <a:rPr lang="en-US" sz="5400" b="1" dirty="0" err="1" smtClean="0">
                <a:solidFill>
                  <a:srgbClr val="0000CC"/>
                </a:solidFill>
                <a:latin typeface=".VnAvantH" pitchFamily="34" charset="0"/>
              </a:rPr>
              <a:t>VùC</a:t>
            </a:r>
            <a:r>
              <a:rPr lang="en-US" sz="5400" b="1" dirty="0" smtClean="0">
                <a:solidFill>
                  <a:srgbClr val="0000CC"/>
                </a:solidFill>
                <a:latin typeface=".VnAvantH" pitchFamily="34" charset="0"/>
              </a:rPr>
              <a:t> PH¸T TRIÓN THÈM </a:t>
            </a:r>
            <a:r>
              <a:rPr lang="en-US" sz="5400" b="1" dirty="0" err="1" smtClean="0">
                <a:solidFill>
                  <a:srgbClr val="0000CC"/>
                </a:solidFill>
                <a:latin typeface=".VnAvantH" pitchFamily="34" charset="0"/>
              </a:rPr>
              <a:t>Mü</a:t>
            </a:r>
            <a:endParaRPr lang="en-US" sz="5400" b="1" dirty="0">
              <a:solidFill>
                <a:srgbClr val="0000CC"/>
              </a:solidFill>
              <a:latin typeface=".VnAvant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2638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524794" y="3169531"/>
            <a:ext cx="91424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VĐMH “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bath song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TCÂN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4922184"/>
            <a:ext cx="386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Ly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1751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09800"/>
            <a:ext cx="1532624" cy="1356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89" y="2209800"/>
            <a:ext cx="1524000" cy="1356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09800"/>
            <a:ext cx="1554395" cy="1356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28461"/>
            <a:ext cx="1430850" cy="13741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28461"/>
            <a:ext cx="1438999" cy="13214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89" y="4493095"/>
            <a:ext cx="1371600" cy="13568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44" y="4466182"/>
            <a:ext cx="1499011" cy="13391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35" y="4493095"/>
            <a:ext cx="1422799" cy="1321450"/>
          </a:xfrm>
          <a:prstGeom prst="rect">
            <a:avLst/>
          </a:prstGeom>
        </p:spPr>
      </p:pic>
      <p:pic>
        <p:nvPicPr>
          <p:cNvPr id="46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520386" y="325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9869"/>
            <a:ext cx="2209800" cy="1777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20541"/>
            <a:ext cx="2306194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56" y="1323783"/>
            <a:ext cx="2314444" cy="1702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323783"/>
            <a:ext cx="2286000" cy="17023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22098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17" y="4067355"/>
            <a:ext cx="2335377" cy="16476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58" y="4040007"/>
            <a:ext cx="2314444" cy="17023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004946"/>
            <a:ext cx="2209800" cy="1777743"/>
          </a:xfrm>
          <a:prstGeom prst="rect">
            <a:avLst/>
          </a:prstGeom>
        </p:spPr>
      </p:pic>
      <p:pic>
        <p:nvPicPr>
          <p:cNvPr id="3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3167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524000" cy="15236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20" y="1524000"/>
            <a:ext cx="1492233" cy="15236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98" y="1524000"/>
            <a:ext cx="1524000" cy="15236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17" y="1510836"/>
            <a:ext cx="1492233" cy="15236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10836"/>
            <a:ext cx="1447800" cy="15236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524000"/>
            <a:ext cx="1447800" cy="15236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660" y="1510836"/>
            <a:ext cx="1492233" cy="15236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5" y="4058055"/>
            <a:ext cx="1458161" cy="12382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84" y="4077510"/>
            <a:ext cx="1458161" cy="12382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45" y="4058055"/>
            <a:ext cx="1537300" cy="12577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45" y="4058055"/>
            <a:ext cx="1537300" cy="12577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76" y="4058055"/>
            <a:ext cx="1447800" cy="125770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88" y="4038599"/>
            <a:ext cx="1447800" cy="12577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693" y="4058055"/>
            <a:ext cx="1524000" cy="1257705"/>
          </a:xfrm>
          <a:prstGeom prst="rect">
            <a:avLst/>
          </a:prstGeom>
        </p:spPr>
      </p:pic>
      <p:pic>
        <p:nvPicPr>
          <p:cNvPr id="39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9093" y="318594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61" y="4058055"/>
            <a:ext cx="1447800" cy="12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" y="32426"/>
            <a:ext cx="12162817" cy="6825574"/>
          </a:xfrm>
          <a:prstGeom prst="rect">
            <a:avLst/>
          </a:prstGeom>
        </p:spPr>
      </p:pic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344039" y="228600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 algn="r"/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Vu-Dieu-Rua-Tay-V-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2487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0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0" y="-8714"/>
            <a:ext cx="1219199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III: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6000"/>
            <a:ext cx="12191998" cy="4572000"/>
          </a:xfrm>
          <a:prstGeom prst="rect">
            <a:avLst/>
          </a:prstGeom>
        </p:spPr>
      </p:pic>
      <p:pic>
        <p:nvPicPr>
          <p:cNvPr id="5" name="Nhạc chào mừ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7600" y="1524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203247"/>
            <a:ext cx="12191998" cy="1219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.VnAvantH" pitchFamily="34" charset="0"/>
              </a:rPr>
              <a:t>iai</a:t>
            </a:r>
            <a:r>
              <a:rPr lang="en-US" sz="5400" b="1" dirty="0" smtClean="0">
                <a:solidFill>
                  <a:srgbClr val="FF0000"/>
                </a:solidFill>
                <a:latin typeface=".VnAvantH" pitchFamily="34" charset="0"/>
              </a:rPr>
              <a:t> ®</a:t>
            </a:r>
            <a:r>
              <a:rPr lang="en-US" sz="5400" b="1" dirty="0" err="1" smtClean="0">
                <a:solidFill>
                  <a:srgbClr val="FF0000"/>
                </a:solidFill>
                <a:latin typeface=".VnAvantH" pitchFamily="34" charset="0"/>
              </a:rPr>
              <a:t>iÖu</a:t>
            </a:r>
            <a:r>
              <a:rPr lang="en-US" sz="5400" b="1" dirty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AvantH" pitchFamily="34" charset="0"/>
              </a:rPr>
              <a:t>h¹nh </a:t>
            </a:r>
            <a:r>
              <a:rPr lang="en-US" sz="5400" b="1" dirty="0" err="1" smtClean="0">
                <a:solidFill>
                  <a:srgbClr val="FF0000"/>
                </a:solidFill>
                <a:latin typeface=".VnAvantH" pitchFamily="34" charset="0"/>
              </a:rPr>
              <a:t>phóc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Nhạc chào mừ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Untitle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Tiếng vỗ ta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Tiếng vỗ ta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Tiếng vỗ ta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6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" y="846550"/>
            <a:ext cx="12192000" cy="6011449"/>
          </a:xfrm>
          <a:prstGeom prst="rect">
            <a:avLst/>
          </a:prstGeom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Untitl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9000" y="-18150"/>
            <a:ext cx="609600" cy="609600"/>
          </a:xfrm>
          <a:prstGeom prst="rect">
            <a:avLst/>
          </a:prstGeom>
        </p:spPr>
      </p:pic>
      <p:pic>
        <p:nvPicPr>
          <p:cNvPr id="4" name="The bath song pian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2958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3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“The bath song “</a:t>
            </a:r>
          </a:p>
          <a:p>
            <a:pPr algn="r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pic>
        <p:nvPicPr>
          <p:cNvPr id="5" name="The bath song pia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" y="914400"/>
            <a:ext cx="12177409" cy="5943600"/>
          </a:xfrm>
          <a:prstGeom prst="rect">
            <a:avLst/>
          </a:prstGeom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ạc trẻ lên đi lên biểu diễ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14013" y="43774"/>
            <a:ext cx="609600" cy="609600"/>
          </a:xfrm>
          <a:prstGeom prst="rect">
            <a:avLst/>
          </a:prstGeom>
        </p:spPr>
      </p:pic>
      <p:pic>
        <p:nvPicPr>
          <p:cNvPr id="3" name="Untitle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90800" y="43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71601" y="-8714"/>
            <a:ext cx="91424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12039600" cy="5638800"/>
          </a:xfrm>
          <a:prstGeom prst="rect">
            <a:avLst/>
          </a:prstGeom>
        </p:spPr>
      </p:pic>
      <p:pic>
        <p:nvPicPr>
          <p:cNvPr id="3" name="Untitl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0445" y="17504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0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6862"/>
            <a:ext cx="2008397" cy="1690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366862"/>
            <a:ext cx="2008397" cy="16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87736"/>
            <a:ext cx="1905000" cy="1695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383481"/>
            <a:ext cx="1905000" cy="1695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7" y="5154241"/>
            <a:ext cx="1905000" cy="1695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98" y="5143095"/>
            <a:ext cx="1905000" cy="1695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89" y="5173291"/>
            <a:ext cx="1905000" cy="1695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449" y="5154241"/>
            <a:ext cx="1905000" cy="1695450"/>
          </a:xfrm>
          <a:prstGeom prst="rect">
            <a:avLst/>
          </a:prstGeom>
        </p:spPr>
      </p:pic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2050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3" y="-67931"/>
            <a:ext cx="13644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23646" y="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73429" y="-43612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423646" y="-95127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439645" y="-67931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481434" y="-91460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6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456406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7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503351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8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524428" y="-131679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23646" y="-119446"/>
            <a:ext cx="1295400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66"/>
                </a:solidFill>
                <a:latin typeface=".VnTifani Heavy" panose="020B7200000000000000" pitchFamily="34" charset="0"/>
              </a:rPr>
              <a:t>10</a:t>
            </a:r>
            <a:endParaRPr lang="en-US" sz="5400" dirty="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" y="3108670"/>
            <a:ext cx="1181294" cy="10847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35" y="3140190"/>
            <a:ext cx="1237247" cy="10687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47" y="3104714"/>
            <a:ext cx="1343771" cy="11331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333" y="3155430"/>
            <a:ext cx="1288619" cy="11480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42" y="3119954"/>
            <a:ext cx="1326041" cy="11544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03" y="3108607"/>
            <a:ext cx="1181294" cy="10847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91" y="3146146"/>
            <a:ext cx="1178344" cy="10820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3140190"/>
            <a:ext cx="1284705" cy="1097627"/>
          </a:xfrm>
          <a:prstGeom prst="rect">
            <a:avLst/>
          </a:prstGeom>
        </p:spPr>
      </p:pic>
      <p:pic>
        <p:nvPicPr>
          <p:cNvPr id="42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72" y="11420"/>
            <a:ext cx="1343228" cy="13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53800" y="342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7895&quot;&gt;&lt;property id=&quot;20148&quot; value=&quot;5&quot;/&gt;&lt;property id=&quot;20300&quot; value=&quot;Slide 2&quot;/&gt;&lt;property id=&quot;20307&quot; value=&quot;257&quot;/&gt;&lt;/object&gt;&lt;object type=&quot;3&quot; unique_id=&quot;17896&quot;&gt;&lt;property id=&quot;20148&quot; value=&quot;5&quot;/&gt;&lt;property id=&quot;20300&quot; value=&quot;Slide 3&quot;/&gt;&lt;property id=&quot;20307&quot; value=&quot;261&quot;/&gt;&lt;/object&gt;&lt;object type=&quot;3&quot; unique_id=&quot;17897&quot;&gt;&lt;property id=&quot;20148&quot; value=&quot;5&quot;/&gt;&lt;property id=&quot;20300&quot; value=&quot;Slide 4&quot;/&gt;&lt;property id=&quot;20307&quot; value=&quot;260&quot;/&gt;&lt;/object&gt;&lt;object type=&quot;3&quot; unique_id=&quot;17898&quot;&gt;&lt;property id=&quot;20148&quot; value=&quot;5&quot;/&gt;&lt;property id=&quot;20300&quot; value=&quot;Slide 5&quot;/&gt;&lt;property id=&quot;20307&quot; value=&quot;259&quot;/&gt;&lt;/object&gt;&lt;object type=&quot;3&quot; unique_id=&quot;17899&quot;&gt;&lt;property id=&quot;20148&quot; value=&quot;5&quot;/&gt;&lt;property id=&quot;20300&quot; value=&quot;Slide 6&quot;/&gt;&lt;property id=&quot;20307&quot; value=&quot;262&quot;/&gt;&lt;/object&gt;&lt;object type=&quot;3&quot; unique_id=&quot;18098&quot;&gt;&lt;property id=&quot;20148&quot; value=&quot;5&quot;/&gt;&lt;property id=&quot;20300&quot; value=&quot;Slide 7&quot;/&gt;&lt;property id=&quot;20307&quot; value=&quot;263&quot;/&gt;&lt;/object&gt;&lt;object type=&quot;3&quot; unique_id=&quot;18099&quot;&gt;&lt;property id=&quot;20148&quot; value=&quot;5&quot;/&gt;&lt;property id=&quot;20300&quot; value=&quot;Slide 8&quot;/&gt;&lt;property id=&quot;20307&quot; value=&quot;264&quot;/&gt;&lt;/object&gt;&lt;object type=&quot;3&quot; unique_id=&quot;18100&quot;&gt;&lt;property id=&quot;20148&quot; value=&quot;5&quot;/&gt;&lt;property id=&quot;20300&quot; value=&quot;Slide 9&quot;/&gt;&lt;property id=&quot;20307&quot; value=&quot;265&quot;/&gt;&lt;/object&gt;&lt;object type=&quot;3&quot; unique_id=&quot;18101&quot;&gt;&lt;property id=&quot;20148&quot; value=&quot;5&quot;/&gt;&lt;property id=&quot;20300&quot; value=&quot;Slide 10&quot;/&gt;&lt;property id=&quot;20307&quot; value=&quot;266&quot;/&gt;&lt;/object&gt;&lt;object type=&quot;3&quot; unique_id=&quot;18102&quot;&gt;&lt;property id=&quot;20148&quot; value=&quot;5&quot;/&gt;&lt;property id=&quot;20300&quot; value=&quot;Slide 11&quot;/&gt;&lt;property id=&quot;20307&quot; value=&quot;267&quot;/&gt;&lt;/object&gt;&lt;object type=&quot;3&quot; unique_id=&quot;18103&quot;&gt;&lt;property id=&quot;20148&quot; value=&quot;5&quot;/&gt;&lt;property id=&quot;20300&quot; value=&quot;Slide 12&quot;/&gt;&lt;property id=&quot;20307&quot; value=&quot;268&quot;/&gt;&lt;/object&gt;&lt;object type=&quot;3&quot; unique_id=&quot;18104&quot;&gt;&lt;property id=&quot;20148&quot; value=&quot;5&quot;/&gt;&lt;property id=&quot;20300&quot; value=&quot;Slide 13&quot;/&gt;&lt;property id=&quot;20307&quot; value=&quot;270&quot;/&gt;&lt;/object&gt;&lt;object type=&quot;3&quot; unique_id=&quot;18105&quot;&gt;&lt;property id=&quot;20148&quot; value=&quot;5&quot;/&gt;&lt;property id=&quot;20300&quot; value=&quot;Slide 14&quot;/&gt;&lt;property id=&quot;20307&quot; value=&quot;272&quot;/&gt;&lt;/object&gt;&lt;object type=&quot;3&quot; unique_id=&quot;18106&quot;&gt;&lt;property id=&quot;20148&quot; value=&quot;5&quot;/&gt;&lt;property id=&quot;20300&quot; value=&quot;Slide 16&quot;/&gt;&lt;property id=&quot;20307&quot; value=&quot;273&quot;/&gt;&lt;/object&gt;&lt;object type=&quot;3&quot; unique_id=&quot;18192&quot;&gt;&lt;property id=&quot;20148&quot; value=&quot;5&quot;/&gt;&lt;property id=&quot;20300&quot; value=&quot;Slide 15&quot;/&gt;&lt;property id=&quot;20307&quot; value=&quot;275&quot;/&gt;&lt;/object&gt;&lt;object type=&quot;3&quot; unique_id=&quot;18271&quot;&gt;&lt;property id=&quot;20148&quot; value=&quot;5&quot;/&gt;&lt;property id=&quot;20300&quot; value=&quot;Slide 17&quot;/&gt;&lt;property id=&quot;20307&quot; value=&quot;276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196</Words>
  <Application>Microsoft Office PowerPoint</Application>
  <PresentationFormat>Widescreen</PresentationFormat>
  <Paragraphs>67</Paragraphs>
  <Slides>12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.VnAvant</vt:lpstr>
      <vt:lpstr>.VnAvantH</vt:lpstr>
      <vt:lpstr>.VnTifani Heavy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MsrLy</cp:lastModifiedBy>
  <cp:revision>105</cp:revision>
  <dcterms:created xsi:type="dcterms:W3CDTF">2017-09-08T00:30:58Z</dcterms:created>
  <dcterms:modified xsi:type="dcterms:W3CDTF">2025-04-13T17:05:10Z</dcterms:modified>
</cp:coreProperties>
</file>