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av" ContentType="audio/x-wav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344" r:id="rId2"/>
    <p:sldId id="322" r:id="rId3"/>
    <p:sldId id="323" r:id="rId4"/>
    <p:sldId id="324" r:id="rId5"/>
    <p:sldId id="325" r:id="rId6"/>
    <p:sldId id="326" r:id="rId7"/>
    <p:sldId id="327" r:id="rId8"/>
    <p:sldId id="328" r:id="rId9"/>
    <p:sldId id="329" r:id="rId10"/>
    <p:sldId id="330" r:id="rId11"/>
    <p:sldId id="331" r:id="rId12"/>
    <p:sldId id="332" r:id="rId13"/>
    <p:sldId id="333" r:id="rId14"/>
    <p:sldId id="334" r:id="rId15"/>
    <p:sldId id="335" r:id="rId16"/>
    <p:sldId id="336" r:id="rId17"/>
    <p:sldId id="337" r:id="rId18"/>
    <p:sldId id="338" r:id="rId19"/>
    <p:sldId id="341" r:id="rId20"/>
    <p:sldId id="342" r:id="rId21"/>
    <p:sldId id="339" r:id="rId22"/>
    <p:sldId id="320" r:id="rId23"/>
    <p:sldId id="300" r:id="rId24"/>
  </p:sldIdLst>
  <p:sldSz cx="12192000" cy="6858000"/>
  <p:notesSz cx="6858000" cy="9144000"/>
  <p:defaultTextStyle>
    <a:defPPr>
      <a:defRPr lang="vi-VN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0000FF"/>
    <a:srgbClr val="FFCCFF"/>
    <a:srgbClr val="FF99FF"/>
    <a:srgbClr val="FF0000"/>
    <a:srgbClr val="EFFCA2"/>
    <a:srgbClr val="FF3399"/>
    <a:srgbClr val="FF0066"/>
    <a:srgbClr val="00FF00"/>
    <a:srgbClr val="FFFF00"/>
    <a:srgbClr val="FEF3A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6" d="100"/>
          <a:sy n="86" d="100"/>
        </p:scale>
        <p:origin x="708" y="96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vi-V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EB177C-7FA9-4255-B7A9-68B4A15A71B1}" type="slidenum">
              <a:rPr lang="vi-VN" altLang="en-US" smtClean="0"/>
              <a:pPr/>
              <a:t>‹#›</a:t>
            </a:fld>
            <a:endParaRPr lang="vi-VN" altLang="en-US"/>
          </a:p>
        </p:txBody>
      </p:sp>
    </p:spTree>
    <p:extLst>
      <p:ext uri="{BB962C8B-B14F-4D97-AF65-F5344CB8AC3E}">
        <p14:creationId xmlns:p14="http://schemas.microsoft.com/office/powerpoint/2010/main" val="8359248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vi-V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25EDA9-E6F5-45BB-8CDB-696EE92ACE85}" type="slidenum">
              <a:rPr lang="vi-VN" altLang="en-US" smtClean="0"/>
              <a:pPr/>
              <a:t>‹#›</a:t>
            </a:fld>
            <a:endParaRPr lang="vi-VN" altLang="en-US"/>
          </a:p>
        </p:txBody>
      </p:sp>
    </p:spTree>
    <p:extLst>
      <p:ext uri="{BB962C8B-B14F-4D97-AF65-F5344CB8AC3E}">
        <p14:creationId xmlns:p14="http://schemas.microsoft.com/office/powerpoint/2010/main" val="9932154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vi-V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3D7B0E-BE67-47A3-A2E9-DB04E9D8ADDB}" type="slidenum">
              <a:rPr lang="vi-VN" altLang="en-US" smtClean="0"/>
              <a:pPr/>
              <a:t>‹#›</a:t>
            </a:fld>
            <a:endParaRPr lang="vi-VN" altLang="en-US"/>
          </a:p>
        </p:txBody>
      </p:sp>
    </p:spTree>
    <p:extLst>
      <p:ext uri="{BB962C8B-B14F-4D97-AF65-F5344CB8AC3E}">
        <p14:creationId xmlns:p14="http://schemas.microsoft.com/office/powerpoint/2010/main" val="3220137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vi-V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8A45B-42F5-4F6C-9453-91EBB11F6D49}" type="slidenum">
              <a:rPr lang="vi-VN" altLang="en-US" smtClean="0"/>
              <a:pPr/>
              <a:t>‹#›</a:t>
            </a:fld>
            <a:endParaRPr lang="vi-VN" altLang="en-US"/>
          </a:p>
        </p:txBody>
      </p:sp>
    </p:spTree>
    <p:extLst>
      <p:ext uri="{BB962C8B-B14F-4D97-AF65-F5344CB8AC3E}">
        <p14:creationId xmlns:p14="http://schemas.microsoft.com/office/powerpoint/2010/main" val="41027890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vi-V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BCD27-8F9D-44FE-876E-D97E36B02319}" type="slidenum">
              <a:rPr lang="vi-VN" altLang="en-US" smtClean="0"/>
              <a:pPr/>
              <a:t>‹#›</a:t>
            </a:fld>
            <a:endParaRPr lang="vi-VN" altLang="en-US"/>
          </a:p>
        </p:txBody>
      </p:sp>
    </p:spTree>
    <p:extLst>
      <p:ext uri="{BB962C8B-B14F-4D97-AF65-F5344CB8AC3E}">
        <p14:creationId xmlns:p14="http://schemas.microsoft.com/office/powerpoint/2010/main" val="8911983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vi-V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85000A-7E41-4FD9-B61B-35EA61B7BA2E}" type="slidenum">
              <a:rPr lang="vi-VN" altLang="en-US" smtClean="0"/>
              <a:pPr/>
              <a:t>‹#›</a:t>
            </a:fld>
            <a:endParaRPr lang="vi-VN" altLang="en-US"/>
          </a:p>
        </p:txBody>
      </p:sp>
    </p:spTree>
    <p:extLst>
      <p:ext uri="{BB962C8B-B14F-4D97-AF65-F5344CB8AC3E}">
        <p14:creationId xmlns:p14="http://schemas.microsoft.com/office/powerpoint/2010/main" val="27553131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vi-V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DB7836-3A7F-4F10-8029-FC48471B768F}" type="slidenum">
              <a:rPr lang="vi-VN" altLang="en-US" smtClean="0"/>
              <a:pPr/>
              <a:t>‹#›</a:t>
            </a:fld>
            <a:endParaRPr lang="vi-VN" altLang="en-US"/>
          </a:p>
        </p:txBody>
      </p:sp>
    </p:spTree>
    <p:extLst>
      <p:ext uri="{BB962C8B-B14F-4D97-AF65-F5344CB8AC3E}">
        <p14:creationId xmlns:p14="http://schemas.microsoft.com/office/powerpoint/2010/main" val="23101007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vi-V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91186B-92EA-4ADC-95C3-79F93F9ADE27}" type="slidenum">
              <a:rPr lang="vi-VN" altLang="en-US" smtClean="0"/>
              <a:pPr/>
              <a:t>‹#›</a:t>
            </a:fld>
            <a:endParaRPr lang="vi-VN" altLang="en-US"/>
          </a:p>
        </p:txBody>
      </p:sp>
    </p:spTree>
    <p:extLst>
      <p:ext uri="{BB962C8B-B14F-4D97-AF65-F5344CB8AC3E}">
        <p14:creationId xmlns:p14="http://schemas.microsoft.com/office/powerpoint/2010/main" val="14683512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vi-V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6065FA-AB88-4CD5-B604-079004E7E164}" type="slidenum">
              <a:rPr lang="vi-VN" altLang="en-US" smtClean="0"/>
              <a:pPr/>
              <a:t>‹#›</a:t>
            </a:fld>
            <a:endParaRPr lang="vi-VN" altLang="en-US"/>
          </a:p>
        </p:txBody>
      </p:sp>
    </p:spTree>
    <p:extLst>
      <p:ext uri="{BB962C8B-B14F-4D97-AF65-F5344CB8AC3E}">
        <p14:creationId xmlns:p14="http://schemas.microsoft.com/office/powerpoint/2010/main" val="38892408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vi-V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C833F3-80C4-4DFB-9BE1-06BDCE63559C}" type="slidenum">
              <a:rPr lang="vi-VN" altLang="en-US" smtClean="0"/>
              <a:pPr/>
              <a:t>‹#›</a:t>
            </a:fld>
            <a:endParaRPr lang="vi-VN" altLang="en-US"/>
          </a:p>
        </p:txBody>
      </p:sp>
    </p:spTree>
    <p:extLst>
      <p:ext uri="{BB962C8B-B14F-4D97-AF65-F5344CB8AC3E}">
        <p14:creationId xmlns:p14="http://schemas.microsoft.com/office/powerpoint/2010/main" val="6854027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vi-V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367312-B5FF-4AAE-9E9C-5257189A432A}" type="slidenum">
              <a:rPr lang="vi-VN" altLang="en-US" smtClean="0"/>
              <a:pPr/>
              <a:t>‹#›</a:t>
            </a:fld>
            <a:endParaRPr lang="vi-VN" altLang="en-US"/>
          </a:p>
        </p:txBody>
      </p:sp>
    </p:spTree>
    <p:extLst>
      <p:ext uri="{BB962C8B-B14F-4D97-AF65-F5344CB8AC3E}">
        <p14:creationId xmlns:p14="http://schemas.microsoft.com/office/powerpoint/2010/main" val="31665183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vi-V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vi-V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869C32-347D-47B5-9A50-5333F9608591}" type="slidenum">
              <a:rPr lang="vi-VN" altLang="en-US" smtClean="0"/>
              <a:pPr/>
              <a:t>‹#›</a:t>
            </a:fld>
            <a:endParaRPr lang="vi-VN" altLang="en-US"/>
          </a:p>
        </p:txBody>
      </p:sp>
    </p:spTree>
    <p:extLst>
      <p:ext uri="{BB962C8B-B14F-4D97-AF65-F5344CB8AC3E}">
        <p14:creationId xmlns:p14="http://schemas.microsoft.com/office/powerpoint/2010/main" val="32185073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wmf"/><Relationship Id="rId3" Type="http://schemas.openxmlformats.org/officeDocument/2006/relationships/audio" Target="../media/audio1.wav"/><Relationship Id="rId7" Type="http://schemas.openxmlformats.org/officeDocument/2006/relationships/image" Target="../media/image23.wmf"/><Relationship Id="rId12" Type="http://schemas.openxmlformats.org/officeDocument/2006/relationships/image" Target="../media/image6.png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Users\Administrator\Desktop\New%20folder\V&#361;%20&#273;i&#7879;u%20r&#7917;a%20tay%20vui%20nh&#7897;n%2000_00_00-00_01_07.mp3" TargetMode="External"/><Relationship Id="rId6" Type="http://schemas.openxmlformats.org/officeDocument/2006/relationships/image" Target="../media/image22.gif"/><Relationship Id="rId11" Type="http://schemas.openxmlformats.org/officeDocument/2006/relationships/image" Target="../media/image27.png"/><Relationship Id="rId5" Type="http://schemas.openxmlformats.org/officeDocument/2006/relationships/image" Target="../media/image21.gif"/><Relationship Id="rId10" Type="http://schemas.openxmlformats.org/officeDocument/2006/relationships/image" Target="../media/image26.gif"/><Relationship Id="rId4" Type="http://schemas.openxmlformats.org/officeDocument/2006/relationships/image" Target="../media/image20.jpeg"/><Relationship Id="rId9" Type="http://schemas.openxmlformats.org/officeDocument/2006/relationships/image" Target="../media/image25.g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1151" y="16726"/>
            <a:ext cx="12232262" cy="684127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791744" y="55205"/>
            <a:ext cx="508991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ỦY BAN NHÂN DÂN QUẬN LONG BIÊN</a:t>
            </a:r>
          </a:p>
          <a:p>
            <a:pPr algn="ctr"/>
            <a:r>
              <a:rPr lang="en-US" sz="20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 MẦM NON </a:t>
            </a:r>
            <a:r>
              <a:rPr lang="en-US" sz="2000" b="1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BAN MAI XANH </a:t>
            </a:r>
            <a:endParaRPr lang="en-US" sz="2000" b="1" dirty="0">
              <a:solidFill>
                <a:srgbClr val="00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0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******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35960" y="1070868"/>
            <a:ext cx="1094435" cy="110035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2728810" y="2804014"/>
            <a:ext cx="6752339" cy="1757037"/>
          </a:xfrm>
          <a:prstGeom prst="rect">
            <a:avLst/>
          </a:prstGeom>
          <a:noFill/>
        </p:spPr>
        <p:txBody>
          <a:bodyPr spcFirstLastPara="1" wrap="none" lIns="68580" tIns="34290" rIns="68580" bIns="34290" numCol="1">
            <a:prstTxWarp prst="textArchUp">
              <a:avLst/>
            </a:prstTxWarp>
            <a:spAutoFit/>
          </a:bodyPr>
          <a:lstStyle/>
          <a:p>
            <a:pPr algn="ctr"/>
            <a:r>
              <a:rPr lang="en-US" sz="4000" b="1" dirty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LÀM QUEN VĂN HỌC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317633" y="3195674"/>
            <a:ext cx="461457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24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tài</a:t>
            </a:r>
            <a:r>
              <a:rPr lang="en-US" sz="24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4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sz="24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“ </a:t>
            </a:r>
            <a:r>
              <a:rPr lang="en-US" sz="24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Xòe</a:t>
            </a:r>
            <a:r>
              <a:rPr lang="en-US" sz="24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tay</a:t>
            </a:r>
            <a:r>
              <a:rPr lang="en-US" sz="24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</a:p>
          <a:p>
            <a:r>
              <a:rPr lang="en-US" sz="24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24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: </a:t>
            </a:r>
            <a:r>
              <a:rPr lang="en-US" sz="24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Mẫu</a:t>
            </a:r>
            <a:r>
              <a:rPr lang="en-US" sz="24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24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24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C2</a:t>
            </a:r>
            <a:endParaRPr lang="en-US" sz="2400" b="1" dirty="0">
              <a:solidFill>
                <a:srgbClr val="00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24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sz="24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4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Nguyễn</a:t>
            </a:r>
            <a:r>
              <a:rPr lang="en-US" sz="24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r>
              <a:rPr lang="en-US" sz="24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Thanh</a:t>
            </a:r>
            <a:endParaRPr lang="en-US" sz="2400" b="1" dirty="0">
              <a:solidFill>
                <a:srgbClr val="00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694190" y="6330545"/>
            <a:ext cx="28215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b="1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2024- 2025</a:t>
            </a:r>
            <a:endParaRPr lang="en-US" b="1" dirty="0">
              <a:solidFill>
                <a:srgbClr val="00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537223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3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4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 tmFilter="0,0; .5, 1; 1, 1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8" grpId="0"/>
      <p:bldP spid="9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5" name="Rectangle 4"/>
          <p:cNvSpPr/>
          <p:nvPr/>
        </p:nvSpPr>
        <p:spPr>
          <a:xfrm>
            <a:off x="3647729" y="2420889"/>
            <a:ext cx="458170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>
                <a:solidFill>
                  <a:srgbClr val="0000FF"/>
                </a:solidFill>
                <a:latin typeface="Times New Roman" panose="02020603050405020304" pitchFamily="18" charset="0"/>
                <a:ea typeface="MS Mincho"/>
              </a:rPr>
              <a:t>Bài thơ nói về điều gì?</a:t>
            </a:r>
            <a:endParaRPr lang="en-US" sz="3600" b="1">
              <a:solidFill>
                <a:srgbClr val="0000FF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9336" y="58558"/>
            <a:ext cx="969348" cy="9693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7376410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</p:spPr>
      </p:pic>
      <p:sp>
        <p:nvSpPr>
          <p:cNvPr id="5" name="Rectangle 4"/>
          <p:cNvSpPr/>
          <p:nvPr/>
        </p:nvSpPr>
        <p:spPr>
          <a:xfrm>
            <a:off x="2488522" y="2996952"/>
            <a:ext cx="718177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>
                <a:solidFill>
                  <a:srgbClr val="0000FF"/>
                </a:solidFill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Đôi bàn tay xòe ra được so sánh như thế nào?</a:t>
            </a:r>
            <a:endParaRPr lang="en-US" sz="2800" b="1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1344" y="338533"/>
            <a:ext cx="969348" cy="9693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01262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1378" name="Picture 2" descr="http://mnquangtrung.pgdtpthainguyen.edu.vn/upload/s/20171225/5784f3b2ea2f8cab50d422dfdcc2a8b8IMG_1212b_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loud 3"/>
          <p:cNvSpPr/>
          <p:nvPr/>
        </p:nvSpPr>
        <p:spPr>
          <a:xfrm>
            <a:off x="6960096" y="29385"/>
            <a:ext cx="3816424" cy="1930226"/>
          </a:xfrm>
          <a:prstGeom prst="cloud">
            <a:avLst/>
          </a:prstGeom>
          <a:solidFill>
            <a:srgbClr val="EFFCA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24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 xòe tay ra</a:t>
            </a:r>
          </a:p>
          <a:p>
            <a:pPr algn="ctr">
              <a:defRPr/>
            </a:pPr>
            <a:r>
              <a:rPr lang="en-US" sz="24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Xinh như hoa nở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9336" y="201492"/>
            <a:ext cx="969348" cy="9693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17660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4548"/>
            <a:ext cx="12192000" cy="6862548"/>
          </a:xfrm>
        </p:spPr>
      </p:pic>
      <p:sp>
        <p:nvSpPr>
          <p:cNvPr id="6" name="Rectangle 5"/>
          <p:cNvSpPr/>
          <p:nvPr/>
        </p:nvSpPr>
        <p:spPr>
          <a:xfrm>
            <a:off x="3647728" y="2780928"/>
            <a:ext cx="4572000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sz="2800" b="1">
                <a:solidFill>
                  <a:srgbClr val="0000FF"/>
                </a:solidFill>
                <a:latin typeface="Times New Roman" panose="02020603050405020304" pitchFamily="18" charset="0"/>
                <a:ea typeface="MS Mincho"/>
              </a:rPr>
              <a:t>Đôi bàn tay dùng để làm gì?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9336" y="58558"/>
            <a:ext cx="969348" cy="9693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6693553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3426" name="Picture 2" descr="http://mnquangtrung.pgdtpthainguyen.edu.vn/upload/s/20171225/c474a6bab51db30736617aa84cf321b0IMG_1210a_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9941"/>
            <a:ext cx="12192000" cy="68879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Cloud 4"/>
          <p:cNvSpPr/>
          <p:nvPr/>
        </p:nvSpPr>
        <p:spPr>
          <a:xfrm>
            <a:off x="6960096" y="29385"/>
            <a:ext cx="3816424" cy="1930226"/>
          </a:xfrm>
          <a:prstGeom prst="cloud">
            <a:avLst/>
          </a:prstGeom>
          <a:solidFill>
            <a:srgbClr val="EFFCA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 hai trang vở</a:t>
            </a:r>
          </a:p>
          <a:p>
            <a:pPr algn="ctr"/>
            <a:r>
              <a:rPr lang="en-US" sz="24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 vẽ em tô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1344" y="175240"/>
            <a:ext cx="969348" cy="9693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6135174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</p:spPr>
      </p:pic>
      <p:sp>
        <p:nvSpPr>
          <p:cNvPr id="6" name="Rectangle 5"/>
          <p:cNvSpPr/>
          <p:nvPr/>
        </p:nvSpPr>
        <p:spPr>
          <a:xfrm>
            <a:off x="3315482" y="2780928"/>
            <a:ext cx="566853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>
                <a:solidFill>
                  <a:srgbClr val="0000FF"/>
                </a:solidFill>
                <a:latin typeface="Times New Roman" panose="02020603050405020304" pitchFamily="18" charset="0"/>
                <a:ea typeface="MS Mincho"/>
              </a:rPr>
              <a:t>Khi muốn thưa cô thì tay như  nào?</a:t>
            </a:r>
            <a:endParaRPr lang="en-US" sz="2800" b="1">
              <a:solidFill>
                <a:srgbClr val="0000FF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9336" y="188640"/>
            <a:ext cx="969348" cy="9693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782090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4450" name="Picture 2" descr="http://mnquangtrung.pgdtpthainguyen.edu.vn/upload/s/20171225/968f2e29bb64d1231b68f96e397eb7b3IMG_1210b_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5590"/>
            <a:ext cx="12192000" cy="68935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Cloud 5"/>
          <p:cNvSpPr/>
          <p:nvPr/>
        </p:nvSpPr>
        <p:spPr>
          <a:xfrm>
            <a:off x="3699862" y="-60595"/>
            <a:ext cx="4124330" cy="1388034"/>
          </a:xfrm>
          <a:prstGeom prst="cloud">
            <a:avLst/>
          </a:prstGeom>
          <a:solidFill>
            <a:srgbClr val="EFFCA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 muốn thưa cô</a:t>
            </a:r>
          </a:p>
          <a:p>
            <a:pPr algn="ctr"/>
            <a:r>
              <a:rPr lang="en-US" sz="24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 tay lên trước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3526" y="175240"/>
            <a:ext cx="969348" cy="9693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9676706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5" name="Rounded Rectangle 4"/>
          <p:cNvSpPr/>
          <p:nvPr/>
        </p:nvSpPr>
        <p:spPr>
          <a:xfrm>
            <a:off x="2207568" y="692696"/>
            <a:ext cx="8003232" cy="5472608"/>
          </a:xfrm>
          <a:prstGeom prst="roundRect">
            <a:avLst/>
          </a:prstGeom>
          <a:solidFill>
            <a:srgbClr val="FFC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 bước đi thì tay thế nào?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6368" y="208022"/>
            <a:ext cx="969348" cy="9693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77187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5474" name="Picture 2" descr="http://mnquangtrung.pgdtpthainguyen.edu.vn/upload/s/20171225/c2f2bf7d9729d4fa8b2ce57c55b436cdIMG_1211a_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3339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Cloud 4"/>
          <p:cNvSpPr/>
          <p:nvPr/>
        </p:nvSpPr>
        <p:spPr>
          <a:xfrm>
            <a:off x="335360" y="62793"/>
            <a:ext cx="4608512" cy="1930226"/>
          </a:xfrm>
          <a:prstGeom prst="cloud">
            <a:avLst/>
          </a:prstGeom>
          <a:solidFill>
            <a:srgbClr val="EFFCA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24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 em cất bước</a:t>
            </a:r>
          </a:p>
          <a:p>
            <a:pPr algn="ctr">
              <a:defRPr/>
            </a:pPr>
            <a:r>
              <a:rPr lang="en-US" sz="24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Tay vung nhịp nhàng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94587" y="198579"/>
            <a:ext cx="1061589" cy="8541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8199377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5" name="Rounded Rectangle 4"/>
          <p:cNvSpPr/>
          <p:nvPr/>
        </p:nvSpPr>
        <p:spPr>
          <a:xfrm>
            <a:off x="2207568" y="692696"/>
            <a:ext cx="8003232" cy="5472608"/>
          </a:xfrm>
          <a:prstGeom prst="roundRect">
            <a:avLst/>
          </a:prstGeom>
          <a:solidFill>
            <a:srgbClr val="FFC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 hát kết đoàn thì tay làm gì?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4436" y="208022"/>
            <a:ext cx="969348" cy="9693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83637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0248"/>
            <a:ext cx="12192000" cy="6837753"/>
          </a:xfrm>
        </p:spPr>
      </p:pic>
      <p:sp>
        <p:nvSpPr>
          <p:cNvPr id="10" name="TextBox 9"/>
          <p:cNvSpPr txBox="1"/>
          <p:nvPr/>
        </p:nvSpPr>
        <p:spPr>
          <a:xfrm>
            <a:off x="3071664" y="2859957"/>
            <a:ext cx="547260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*Ổn định tổ chức: Cô cho trẻ hát và vận động bài hát “ Dấu tay”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1344" y="188640"/>
            <a:ext cx="963929" cy="9693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1981938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6498" name="Picture 2" descr="http://mnquangtrung.pgdtpthainguyen.edu.vn/upload/s/20171225/e25821f49b0191889d5af99ef1cdaf8dIMG_1211b_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ounded Rectangle 3"/>
          <p:cNvSpPr/>
          <p:nvPr/>
        </p:nvSpPr>
        <p:spPr>
          <a:xfrm>
            <a:off x="1548260" y="5414633"/>
            <a:ext cx="3960440" cy="141277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24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 hát kết đoàn</a:t>
            </a:r>
          </a:p>
          <a:p>
            <a:pPr algn="ctr">
              <a:defRPr/>
            </a:pPr>
            <a:r>
              <a:rPr lang="en-US" sz="24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Tay cầm tay bạn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9336" y="198287"/>
            <a:ext cx="969348" cy="9693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796043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000655" cy="6858000"/>
          </a:xfrm>
        </p:spPr>
      </p:pic>
      <p:sp>
        <p:nvSpPr>
          <p:cNvPr id="5" name="Rectangle 4"/>
          <p:cNvSpPr/>
          <p:nvPr/>
        </p:nvSpPr>
        <p:spPr>
          <a:xfrm>
            <a:off x="4397458" y="2967336"/>
            <a:ext cx="3397084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400" b="1">
                <a:ln w="0"/>
                <a:solidFill>
                  <a:srgbClr val="0000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Đọc thơ lần 3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3526" y="260648"/>
            <a:ext cx="969348" cy="9693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9477604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0354" name="Picture 2" descr="http://mnhoangnong.daitu.edu.vn/upload/48588/20190305/grab83841Tho_Xoe_tay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000656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3526" y="175240"/>
            <a:ext cx="969348" cy="9693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306485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02" name="Picture 2" descr="F:\Tranh ảnh dạy học\Hinh nen dep\SLGG_2019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03" name="Picture 4" descr="chuc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9288" y="692150"/>
            <a:ext cx="8153400" cy="220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04" name="Picture 5" descr="XMASCA~1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3113" y="1989138"/>
            <a:ext cx="2743200" cy="259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5426" name="Picture 18" descr="Firewrk5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66988" y="3284538"/>
            <a:ext cx="1447800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5448" name="Picture 40" descr="Firewrk8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5913" y="3429001"/>
            <a:ext cx="914400" cy="893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8" descr="Firewrk5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4800" y="3429000"/>
            <a:ext cx="1447800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40" descr="Firewrk8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56588" y="3500438"/>
            <a:ext cx="914400" cy="893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40" descr="Firewrk8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64200" y="1"/>
            <a:ext cx="914400" cy="893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0" descr="Firewrk8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2625" y="1989138"/>
            <a:ext cx="914400" cy="893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40" descr="Firewrk8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9875" y="2060576"/>
            <a:ext cx="914400" cy="893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12" name="Picture 4" descr="0830js5b15daddi012pz8"/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1" y="4724400"/>
            <a:ext cx="2339975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13" name="Picture 4" descr="0830js5b15daddi012pz8"/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63976" y="4724400"/>
            <a:ext cx="2339975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14" name="Picture 4" descr="0830js5b15daddi012pz8"/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24564" y="4724400"/>
            <a:ext cx="2339975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15" name="Picture 4" descr="0830js5b15daddi012pz8"/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6" y="4724400"/>
            <a:ext cx="2339975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16" name="Picture 43" descr="Hoa"/>
          <p:cNvPicPr>
            <a:picLocks noChangeAspect="1" noChangeArrowheads="1" noCrop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92538" y="333375"/>
            <a:ext cx="1008062" cy="971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17" name="Picture 43" descr="Hoa"/>
          <p:cNvPicPr>
            <a:picLocks noChangeAspect="1" noChangeArrowheads="1" noCrop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67438" y="1125538"/>
            <a:ext cx="1008062" cy="971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18" name="Picture 43" descr="Hoa"/>
          <p:cNvPicPr>
            <a:picLocks noChangeAspect="1" noChangeArrowheads="1" noCrop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7576" y="1341438"/>
            <a:ext cx="1008063" cy="971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19" name="Picture 43" descr="Hoa"/>
          <p:cNvPicPr>
            <a:picLocks noChangeAspect="1" noChangeArrowheads="1" noCrop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7351" y="1125538"/>
            <a:ext cx="1008063" cy="971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20" name="Picture 43" descr="Hoa"/>
          <p:cNvPicPr>
            <a:picLocks noChangeAspect="1" noChangeArrowheads="1" noCrop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72488" y="1196975"/>
            <a:ext cx="1008062" cy="971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21" name="Picture 43" descr="Hoa"/>
          <p:cNvPicPr>
            <a:picLocks noChangeAspect="1" noChangeArrowheads="1" noCrop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4113" y="2133600"/>
            <a:ext cx="1008062" cy="971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22" name="Picture 43" descr="Hoa"/>
          <p:cNvPicPr>
            <a:picLocks noChangeAspect="1" noChangeArrowheads="1" noCrop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1" y="0"/>
            <a:ext cx="1008063" cy="971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23" name="Picture 43" descr="Hoa"/>
          <p:cNvPicPr>
            <a:picLocks noChangeAspect="1" noChangeArrowheads="1" noCrop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35863" y="333375"/>
            <a:ext cx="1008062" cy="971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24" name="Picture 43" descr="Hoa"/>
          <p:cNvPicPr>
            <a:picLocks noChangeAspect="1" noChangeArrowheads="1" noCrop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59938" y="0"/>
            <a:ext cx="1008062" cy="971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25" name="Picture 43" descr="Hoa"/>
          <p:cNvPicPr>
            <a:picLocks noChangeAspect="1" noChangeArrowheads="1" noCrop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43476" y="404813"/>
            <a:ext cx="1008063" cy="971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26" name="Picture 43" descr="Hoa"/>
          <p:cNvPicPr>
            <a:picLocks noChangeAspect="1" noChangeArrowheads="1" noCrop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64651" y="2133600"/>
            <a:ext cx="1008063" cy="971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27" name="Picture 43" descr="Hoa"/>
          <p:cNvPicPr>
            <a:picLocks noChangeAspect="1" noChangeArrowheads="1" noCrop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35638" y="1844675"/>
            <a:ext cx="1008062" cy="971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0" name="Vũ điệu rửa tay vui nhộn 00_00_00-00_01_07.mp3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08663" y="4437063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37626" y="267315"/>
            <a:ext cx="969348" cy="969348"/>
          </a:xfrm>
          <a:prstGeom prst="rect">
            <a:avLst/>
          </a:prstGeom>
        </p:spPr>
      </p:pic>
    </p:spTree>
  </p:cSld>
  <p:clrMapOvr>
    <a:masterClrMapping/>
  </p:clrMapOvr>
  <p:transition spd="med">
    <p:wheel/>
    <p:sndAc>
      <p:stSnd>
        <p:snd r:embed="rId3" name="applause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repeatCount="indefinite" fill="hold" nodeType="withEffect">
                                  <p:stCondLst>
                                    <p:cond delay="50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4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1454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1454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49" presetClass="entr" presetSubtype="0" repeatCount="indefinite" decel="10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4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1454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1454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14544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1454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3" presetClass="entr" presetSubtype="16" repeatCount="indefinite" fill="hold" nodeType="withEffect">
                                  <p:stCondLst>
                                    <p:cond delay="50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49" presetClass="entr" presetSubtype="0" repeatCount="indefinite" decel="10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49" presetClass="entr" presetSubtype="0" repeatCount="indefinite" decel="10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49" presetClass="entr" presetSubtype="0" repeatCount="indefinite" decel="10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49" presetClass="entr" presetSubtype="0" repeatCount="indefinite" decel="10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6" dur="67066" fill="hold"/>
                                        <p:tgtEl>
                                          <p:spTgt spid="5123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4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1230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151"/>
          <a:stretch/>
        </p:blipFill>
        <p:spPr>
          <a:xfrm>
            <a:off x="16349" y="0"/>
            <a:ext cx="10668000" cy="6984776"/>
          </a:xfrm>
        </p:spPr>
      </p:pic>
      <p:sp>
        <p:nvSpPr>
          <p:cNvPr id="5" name="TextBox 4"/>
          <p:cNvSpPr txBox="1"/>
          <p:nvPr/>
        </p:nvSpPr>
        <p:spPr>
          <a:xfrm>
            <a:off x="3503712" y="1772816"/>
            <a:ext cx="446449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thơ “ Xòe tay”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215680" y="2845722"/>
            <a:ext cx="54726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i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Tác giả:Phong Thu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9336" y="58558"/>
            <a:ext cx="969348" cy="9693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30146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1378" name="Picture 2" descr="http://mnquangtrung.pgdtpthainguyen.edu.vn/upload/s/20171225/5784f3b2ea2f8cab50d422dfdcc2a8b8IMG_1212b_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072664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loud 3"/>
          <p:cNvSpPr/>
          <p:nvPr/>
        </p:nvSpPr>
        <p:spPr>
          <a:xfrm>
            <a:off x="6960096" y="29385"/>
            <a:ext cx="3816424" cy="1930226"/>
          </a:xfrm>
          <a:prstGeom prst="cloud">
            <a:avLst/>
          </a:prstGeom>
          <a:solidFill>
            <a:srgbClr val="EFFCA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 xòe tay ra</a:t>
            </a:r>
          </a:p>
          <a:p>
            <a:pPr algn="ctr"/>
            <a:r>
              <a:rPr lang="en-US" sz="24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Xinh như hoa nở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9336" y="73691"/>
            <a:ext cx="969348" cy="9693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25346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3426" name="Picture 2" descr="http://mnquangtrung.pgdtpthainguyen.edu.vn/upload/s/20171225/c474a6bab51db30736617aa84cf321b0IMG_1210a_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9941"/>
            <a:ext cx="12192000" cy="68879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Cloud 4"/>
          <p:cNvSpPr/>
          <p:nvPr/>
        </p:nvSpPr>
        <p:spPr>
          <a:xfrm>
            <a:off x="6960096" y="29385"/>
            <a:ext cx="3816424" cy="1930226"/>
          </a:xfrm>
          <a:prstGeom prst="cloud">
            <a:avLst/>
          </a:prstGeom>
          <a:solidFill>
            <a:srgbClr val="EFFCA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 hai trang vở</a:t>
            </a:r>
          </a:p>
          <a:p>
            <a:pPr algn="ctr"/>
            <a:r>
              <a:rPr lang="en-US" sz="24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 vẽ em tô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9336" y="175240"/>
            <a:ext cx="969348" cy="9693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7986494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4450" name="Picture 2" descr="http://mnquangtrung.pgdtpthainguyen.edu.vn/upload/s/20171225/968f2e29bb64d1231b68f96e397eb7b3IMG_1210b_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5590"/>
            <a:ext cx="12192000" cy="68935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Cloud 5"/>
          <p:cNvSpPr/>
          <p:nvPr/>
        </p:nvSpPr>
        <p:spPr>
          <a:xfrm>
            <a:off x="3699862" y="-60595"/>
            <a:ext cx="4124330" cy="1388034"/>
          </a:xfrm>
          <a:prstGeom prst="cloud">
            <a:avLst/>
          </a:prstGeom>
          <a:solidFill>
            <a:srgbClr val="EFFCA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 muốn thưa cô</a:t>
            </a:r>
          </a:p>
          <a:p>
            <a:pPr algn="ctr"/>
            <a:r>
              <a:rPr lang="en-US" sz="24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 tay lên trước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1373" y="304135"/>
            <a:ext cx="969348" cy="9693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6870896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5474" name="Picture 2" descr="http://mnquangtrung.pgdtpthainguyen.edu.vn/upload/s/20171225/c2f2bf7d9729d4fa8b2ce57c55b436cdIMG_1211a_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3339"/>
            <a:ext cx="1219199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Cloud 4"/>
          <p:cNvSpPr/>
          <p:nvPr/>
        </p:nvSpPr>
        <p:spPr>
          <a:xfrm>
            <a:off x="1550399" y="-23339"/>
            <a:ext cx="4608512" cy="1930226"/>
          </a:xfrm>
          <a:prstGeom prst="cloud">
            <a:avLst/>
          </a:prstGeom>
          <a:solidFill>
            <a:srgbClr val="EFFCA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 em cất bước</a:t>
            </a:r>
          </a:p>
          <a:p>
            <a:pPr algn="ctr"/>
            <a:r>
              <a:rPr lang="en-US" sz="24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Tay vung nhịp nhàng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1951" y="181958"/>
            <a:ext cx="969348" cy="9693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8898888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6498" name="Picture 2" descr="http://mnquangtrung.pgdtpthainguyen.edu.vn/upload/s/20171225/e25821f49b0191889d5af99ef1cdaf8dIMG_1211b_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ounded Rectangle 3"/>
          <p:cNvSpPr/>
          <p:nvPr/>
        </p:nvSpPr>
        <p:spPr>
          <a:xfrm>
            <a:off x="3719736" y="5415167"/>
            <a:ext cx="3960440" cy="141277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 hát kết đoàn</a:t>
            </a:r>
          </a:p>
          <a:p>
            <a:pPr algn="ctr"/>
            <a:r>
              <a:rPr lang="en-US" sz="24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Tay cầm tay bạn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1344" y="195990"/>
            <a:ext cx="969348" cy="9693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152429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700"/>
            <a:ext cx="12192000" cy="6845300"/>
          </a:xfrm>
        </p:spPr>
      </p:pic>
      <p:sp>
        <p:nvSpPr>
          <p:cNvPr id="5" name="Rectangle 4"/>
          <p:cNvSpPr/>
          <p:nvPr/>
        </p:nvSpPr>
        <p:spPr>
          <a:xfrm>
            <a:off x="3595155" y="2060849"/>
            <a:ext cx="5001690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200" b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Đàm thoại nội dung bài thơ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1344" y="93194"/>
            <a:ext cx="969348" cy="9693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031180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theme/theme1.xml><?xml version="1.0" encoding="utf-8"?>
<a:theme xmlns:a="http://schemas.openxmlformats.org/drawingml/2006/main" name="Default Design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1146</TotalTime>
  <Words>215</Words>
  <Application>Microsoft Office PowerPoint</Application>
  <PresentationFormat>Widescreen</PresentationFormat>
  <Paragraphs>39</Paragraphs>
  <Slides>23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9" baseType="lpstr">
      <vt:lpstr>Arial</vt:lpstr>
      <vt:lpstr>Calibri</vt:lpstr>
      <vt:lpstr>Calibri Light</vt:lpstr>
      <vt:lpstr>MS Mincho</vt:lpstr>
      <vt:lpstr>Times New Roman</vt:lpstr>
      <vt:lpstr>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&lt;egyptian hak&gt;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Ho¹t ®éng PT ng«n ng÷ Th¬: C¸i b¸t xinh xinh §èi t­îng: MGL  Gi¸o viªn:  NguyÔn ThÞ Thanh mail: thanhlap9_12@yahoo.com.vn</dc:title>
  <dc:creator>Sky123.Org</dc:creator>
  <cp:lastModifiedBy>Techsi.vn</cp:lastModifiedBy>
  <cp:revision>67</cp:revision>
  <dcterms:created xsi:type="dcterms:W3CDTF">2015-11-18T06:58:16Z</dcterms:created>
  <dcterms:modified xsi:type="dcterms:W3CDTF">2024-10-02T04:53:51Z</dcterms:modified>
</cp:coreProperties>
</file>