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2" r:id="rId8"/>
    <p:sldId id="261" r:id="rId9"/>
    <p:sldId id="265" r:id="rId10"/>
    <p:sldId id="266" r:id="rId11"/>
    <p:sldId id="267" r:id="rId12"/>
    <p:sldId id="272" r:id="rId13"/>
    <p:sldId id="268" r:id="rId14"/>
    <p:sldId id="273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66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6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8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1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3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1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78B25-3310-4617-8AE4-2CF53B3F8BE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489" y="0"/>
            <a:ext cx="6117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  <a:p>
            <a:pPr algn="ct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7694" y="4149566"/>
            <a:ext cx="60056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37489" y="3318754"/>
            <a:ext cx="6218370" cy="11618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C7CE2-468A-330F-4DB9-DABB5F17D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0" b="35532"/>
          <a:stretch/>
        </p:blipFill>
        <p:spPr>
          <a:xfrm>
            <a:off x="4815156" y="1011677"/>
            <a:ext cx="2779961" cy="14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377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4456" y="2675394"/>
            <a:ext cx="542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4143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8208" y="2370594"/>
            <a:ext cx="607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941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670" y="2286511"/>
            <a:ext cx="6978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5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7515" y="0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b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30"/>
            <a:ext cx="10386848" cy="6675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1" y="3778980"/>
            <a:ext cx="6074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các làng xóm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684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6166" y="1529766"/>
            <a:ext cx="6074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906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6688" y="-2196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6211" y="3539629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2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6104" y="2821578"/>
            <a:ext cx="9470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xem video cảnh mưa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3867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22332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6120" y="2409145"/>
            <a:ext cx="5630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Hạt Mưa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7554" y="4843458"/>
            <a:ext cx="662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:Nam Hương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7442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6132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13657" y="0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b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các làng xóm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06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09451" y="-2196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526" y="2967335"/>
            <a:ext cx="10456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Chúc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con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chăm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ngoan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,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giỏi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ưa - Phim hoạt hình Animation Việt N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5563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43594" y="48207"/>
            <a:ext cx="195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trời mưa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0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8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22332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6120" y="2409145"/>
            <a:ext cx="5630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Hạt Mưa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7554" y="4843458"/>
            <a:ext cx="662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:Nam Hương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58691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b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7485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38200" y="-46091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b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các làng xóm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754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38200" y="0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b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1496" y="2691814"/>
            <a:ext cx="8294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2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327</Words>
  <Application>Microsoft Office PowerPoint</Application>
  <PresentationFormat>Widescreen</PresentationFormat>
  <Paragraphs>31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Trung Tong</cp:lastModifiedBy>
  <cp:revision>23</cp:revision>
  <dcterms:created xsi:type="dcterms:W3CDTF">2024-03-29T13:16:50Z</dcterms:created>
  <dcterms:modified xsi:type="dcterms:W3CDTF">2025-04-13T14:30:59Z</dcterms:modified>
</cp:coreProperties>
</file>