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01" r:id="rId2"/>
    <p:sldMasterId id="2147484013" r:id="rId3"/>
    <p:sldMasterId id="2147484025" r:id="rId4"/>
    <p:sldMasterId id="2147484037" r:id="rId5"/>
  </p:sldMasterIdLst>
  <p:notesMasterIdLst>
    <p:notesMasterId r:id="rId26"/>
  </p:notesMasterIdLst>
  <p:sldIdLst>
    <p:sldId id="337" r:id="rId6"/>
    <p:sldId id="313" r:id="rId7"/>
    <p:sldId id="314" r:id="rId8"/>
    <p:sldId id="311" r:id="rId9"/>
    <p:sldId id="325" r:id="rId10"/>
    <p:sldId id="326" r:id="rId11"/>
    <p:sldId id="328" r:id="rId12"/>
    <p:sldId id="312" r:id="rId13"/>
    <p:sldId id="316" r:id="rId14"/>
    <p:sldId id="329" r:id="rId15"/>
    <p:sldId id="317" r:id="rId16"/>
    <p:sldId id="331" r:id="rId17"/>
    <p:sldId id="320" r:id="rId18"/>
    <p:sldId id="332" r:id="rId19"/>
    <p:sldId id="322" r:id="rId20"/>
    <p:sldId id="333" r:id="rId21"/>
    <p:sldId id="334" r:id="rId22"/>
    <p:sldId id="335" r:id="rId23"/>
    <p:sldId id="277" r:id="rId24"/>
    <p:sldId id="273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33CCFF"/>
    <a:srgbClr val="00FF00"/>
    <a:srgbClr val="FFFF66"/>
    <a:srgbClr val="FF0066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 varScale="1">
        <p:scale>
          <a:sx n="78" d="100"/>
          <a:sy n="78" d="100"/>
        </p:scale>
        <p:origin x="1003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4879A-860F-4109-B633-2B51B8B4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D41F8-42A1-473B-94AA-3534FD08FE1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08068-DB6A-4962-B6DB-5D680CAAB76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8E63-FEF6-4B86-825B-A77D6447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1B7-47D9-4369-B88B-2DC40BE23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2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409214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37103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20523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27266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266858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5857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630064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92425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35C-D9D6-4072-91D8-FDA4EAB8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4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52335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961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635801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574204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21018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875336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704952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462214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68745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441026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CE5-5D49-4163-A72A-8375BC905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66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25986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669693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149115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730463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8178C208-59FF-44C5-BAD2-2B43D264E5D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99992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A5AC2DF-90F0-4A55-9C08-F74ED9FAF8E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92895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8C60FDEB-8266-4543-B11A-84B797CC81E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73557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EA272A6-CFDE-47C7-B243-E0659F5262C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36571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EA03988-BE14-40F8-84E2-3DFE81695B92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34290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FB2F0453-C462-4CAB-A11F-C5F4E0DEABF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69228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6E99-050E-4878-AB8E-D029DD8C2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75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1D4AA979-2CA1-4BA5-81EF-B7E11F054E8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14715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6F1A73A6-A92C-4424-A8AC-BA825283FCC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95194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62439C3-AEEE-4592-B149-E20911FD263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43677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4C8FEDA-793C-4F4F-B4F5-1691AA04ACD9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91362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1C1320A5-B101-4CD0-8986-6743E0805D3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90957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637230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5128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831398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199153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038555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22F4-58EF-4C60-9F67-2F9642A08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981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935923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67621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5647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44489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451257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226423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D7C7-E6BF-4B8D-B757-0DA01B79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D92-6092-4B7F-8EAC-88F8DB520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FBC7-038A-469B-9836-072D48143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ED29-C1F4-4391-A2E8-CC5113D0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1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6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3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10.pn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21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0.png"/><Relationship Id="rId3" Type="http://schemas.openxmlformats.org/officeDocument/2006/relationships/audio" Target="../media/media3.m4a"/><Relationship Id="rId7" Type="http://schemas.openxmlformats.org/officeDocument/2006/relationships/image" Target="../media/image22.gif"/><Relationship Id="rId12" Type="http://schemas.openxmlformats.org/officeDocument/2006/relationships/image" Target="../media/image15.gif"/><Relationship Id="rId2" Type="http://schemas.microsoft.com/office/2007/relationships/media" Target="../media/media3.m4a"/><Relationship Id="rId1" Type="http://schemas.openxmlformats.org/officeDocument/2006/relationships/tags" Target="../tags/tag10.xml"/><Relationship Id="rId6" Type="http://schemas.openxmlformats.org/officeDocument/2006/relationships/image" Target="../media/image13.gif"/><Relationship Id="rId11" Type="http://schemas.openxmlformats.org/officeDocument/2006/relationships/image" Target="../media/image14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5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0.png"/><Relationship Id="rId3" Type="http://schemas.openxmlformats.org/officeDocument/2006/relationships/audio" Target="../media/media4.m4a"/><Relationship Id="rId7" Type="http://schemas.openxmlformats.org/officeDocument/2006/relationships/image" Target="../media/image26.wmf"/><Relationship Id="rId12" Type="http://schemas.openxmlformats.org/officeDocument/2006/relationships/image" Target="../media/image13.gif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22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5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27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188913"/>
            <a:ext cx="53340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b="1" dirty="0">
                <a:solidFill>
                  <a:srgbClr val="9900CC"/>
                </a:solidFill>
              </a:rPr>
              <a:t>TRƯỜNG MẦM NON NGUYỆT QUẾ</a:t>
            </a:r>
          </a:p>
          <a:p>
            <a:pPr algn="ctr" eaLnBrk="1" hangingPunct="1"/>
            <a:r>
              <a:rPr lang="en-US" altLang="en-US" b="1" dirty="0">
                <a:solidFill>
                  <a:srgbClr val="9900CC"/>
                </a:solidFill>
              </a:rPr>
              <a:t>******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0401" y="2856807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400" y="3924779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Thơ</a:t>
            </a:r>
            <a:r>
              <a:rPr lang="en-US" altLang="en-US" sz="2400" b="1" dirty="0">
                <a:solidFill>
                  <a:srgbClr val="0000FF"/>
                </a:solidFill>
              </a:rPr>
              <a:t> “ </a:t>
            </a:r>
            <a:r>
              <a:rPr lang="en-US" altLang="en-US" sz="2400" b="1" dirty="0" err="1">
                <a:solidFill>
                  <a:srgbClr val="0000FF"/>
                </a:solidFill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”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</a:rPr>
              <a:t>Mẫu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giáo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bé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91898" y="5410200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0000FF"/>
                </a:solidFill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</a:rPr>
              <a:t>: 2024- 2025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CE437-243E-27DF-5F86-59B28EF44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0" b="35532"/>
          <a:stretch/>
        </p:blipFill>
        <p:spPr>
          <a:xfrm>
            <a:off x="4815158" y="998462"/>
            <a:ext cx="256168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4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44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Bài thơ: Bạn của bé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24437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4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9314" y="2317025"/>
            <a:ext cx="5620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*Trong bài thơ nhắc đến nhữngđồ dùng gì?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" y="230188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79274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3855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át Sứ Bộ Đồ Ăn Chén - cái chén png tải về - Miễn phí trong suốt Màu Vàng 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7667" l="2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75030"/>
            <a:ext cx="4347137" cy="35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ổng hợp Cái Thìa Inox giá rẻ, bán chạy tháng 9/2022 - BeeCo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8" b="89925" l="9888" r="91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0396" b="11993"/>
          <a:stretch/>
        </p:blipFill>
        <p:spPr bwMode="auto">
          <a:xfrm>
            <a:off x="5755835" y="1675030"/>
            <a:ext cx="472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43" y="298832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340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1" y="2182814"/>
            <a:ext cx="5695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8748" y="2121311"/>
            <a:ext cx="5579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Bạn thìa,bạn bát đã theo bé đi đâu?Câu thơ nào thể hiện điều đó?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86" y="230188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582411"/>
      </p:ext>
    </p:extLst>
  </p:cSld>
  <p:clrMapOvr>
    <a:masterClrMapping/>
  </p:clrMapOvr>
  <p:transition spd="slow" advTm="607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8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2" y="284977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2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819778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8429" y="3455927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*Khi bé học,bé chơi bạn thìa,bạn bát đã làm gì</a:t>
            </a:r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43" y="302347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5"/>
    </mc:Choice>
    <mc:Fallback xmlns="">
      <p:transition spd="slow" advTm="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12192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7021" y="2053134"/>
            <a:ext cx="5993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Khi đến giờ ăn bé đã làm gì? Thìa bát đã làm gì?</a:t>
            </a:r>
            <a:endParaRPr lang="en-US" sz="2400" b="1">
              <a:solidFill>
                <a:srgbClr val="0000FF"/>
              </a:solidFill>
              <a:ea typeface="MS Mincho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- Bạn nào không tự xúc thì sẽ bị làm sao?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3659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63546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829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538288" y="2438401"/>
            <a:ext cx="912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CÔ VÀ TRẺ CÙNG ĐỌC THƠ</a:t>
            </a:r>
          </a:p>
        </p:txBody>
      </p:sp>
      <p:pic>
        <p:nvPicPr>
          <p:cNvPr id="22531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05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7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5027" y="-304799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082" y="4388971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0"/>
          <p:cNvGrpSpPr>
            <a:grpSpLocks/>
          </p:cNvGrpSpPr>
          <p:nvPr/>
        </p:nvGrpSpPr>
        <p:grpSpPr bwMode="auto">
          <a:xfrm rot="10800000" flipH="1" flipV="1">
            <a:off x="9144000" y="4274882"/>
            <a:ext cx="3048000" cy="2743200"/>
            <a:chOff x="4368" y="2880"/>
            <a:chExt cx="1200" cy="1289"/>
          </a:xfrm>
        </p:grpSpPr>
        <p:sp>
          <p:nvSpPr>
            <p:cNvPr id="22562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9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70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1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2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4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5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6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7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7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2" y="2081439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2"/>
          <p:cNvGrpSpPr>
            <a:grpSpLocks/>
          </p:cNvGrpSpPr>
          <p:nvPr/>
        </p:nvGrpSpPr>
        <p:grpSpPr bwMode="auto">
          <a:xfrm flipH="1" flipV="1">
            <a:off x="90055" y="-33336"/>
            <a:ext cx="3200400" cy="2057400"/>
            <a:chOff x="4368" y="2880"/>
            <a:chExt cx="1200" cy="1289"/>
          </a:xfrm>
        </p:grpSpPr>
        <p:sp>
          <p:nvSpPr>
            <p:cNvPr id="2254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5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40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8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92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60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997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nền PowerPoint đẹp và chuyên nghiệp - Beat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87140" y="396144"/>
            <a:ext cx="4857750" cy="460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4398" y="1380307"/>
            <a:ext cx="9909402" cy="1454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4398" y="3116054"/>
            <a:ext cx="9909402" cy="11746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4836473"/>
            <a:ext cx="9829800" cy="11833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7966" y="152055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Kiến thức: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499" y="1806103"/>
            <a:ext cx="69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9900CC"/>
                </a:solidFill>
              </a:rPr>
              <a:t>- Trẻ nhớ tên bài thơ, tên tác giả.</a:t>
            </a:r>
          </a:p>
          <a:p>
            <a:r>
              <a:rPr lang="en-US" sz="1600" b="1">
                <a:solidFill>
                  <a:srgbClr val="9900CC"/>
                </a:solidFill>
              </a:rPr>
              <a:t>- Trẻ biết nội dung bài thơ:  Bài thơ nói về bạn thìa và bạn bát,hàng ngày theo bé đến lớp,là người bạn thân thiết của bé trong mỗi bữa ăn.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8733" y="3151846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Kĩ năng: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4586" y="3488026"/>
            <a:ext cx="603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biết đọc bài thơ diễn cảm cùng cô.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>
              <a:solidFill>
                <a:srgbClr val="80008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908" y="4971732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Giáo dục: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1806" y="5099413"/>
            <a:ext cx="423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4291" y="5476322"/>
            <a:ext cx="5980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tích cực hào hứng tham gia vào hoạt động.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929" y="146906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888026"/>
      </p:ext>
    </p:extLst>
  </p:cSld>
  <p:clrMapOvr>
    <a:masterClrMapping/>
  </p:clrMapOvr>
  <p:transition spd="slow" advTm="315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/>
      <p:bldP spid="10" grpId="0"/>
      <p:bldP spid="11" grpId="0"/>
      <p:bldP spid="4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WordArt 64"/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305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525" name="Picture 6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2" y="217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9530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572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8" name="Picture 72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953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x53122380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8800" y="53340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7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10800" y="-294409"/>
            <a:ext cx="237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143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572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 descr="Butterfly-01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0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2320740" y="1603563"/>
            <a:ext cx="7896785" cy="322729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0537" y="1280185"/>
            <a:ext cx="4548468" cy="646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278841" y="2624273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Xem video giờ ăn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2976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0411"/>
      </p:ext>
    </p:extLst>
  </p:cSld>
  <p:clrMapOvr>
    <a:masterClrMapping/>
  </p:clrMapOvr>
  <p:transition spd="slow" advTm="103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15800" cy="6858000"/>
          </a:xfrm>
        </p:spPr>
      </p:pic>
      <p:sp>
        <p:nvSpPr>
          <p:cNvPr id="7" name="Rectangle 6"/>
          <p:cNvSpPr/>
          <p:nvPr/>
        </p:nvSpPr>
        <p:spPr>
          <a:xfrm>
            <a:off x="2892474" y="2514600"/>
            <a:ext cx="6030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thơ: Bạn của bé</a:t>
            </a:r>
          </a:p>
        </p:txBody>
      </p:sp>
      <p:sp>
        <p:nvSpPr>
          <p:cNvPr id="8" name="Rectangle 7"/>
          <p:cNvSpPr/>
          <p:nvPr/>
        </p:nvSpPr>
        <p:spPr>
          <a:xfrm>
            <a:off x="4488814" y="3762375"/>
            <a:ext cx="25603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*Sưu tầm*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3" y="152400"/>
            <a:ext cx="853514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38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8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43390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12192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" y="69102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3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122238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MƯA HÌNH NỀN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3214"/>
            <a:ext cx="12344400" cy="6554787"/>
          </a:xfrm>
        </p:spPr>
      </p:pic>
      <p:pic>
        <p:nvPicPr>
          <p:cNvPr id="5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07" y="5285509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5195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8" y="508115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8" y="3463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3434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1" y="19812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73" y="2729345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67001" y="2895601"/>
            <a:ext cx="629281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</a:t>
            </a:r>
          </a:p>
        </p:txBody>
      </p:sp>
      <p:pic>
        <p:nvPicPr>
          <p:cNvPr id="21516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1400" y="5243945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6100" y="4443681"/>
            <a:ext cx="76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034" y="201056"/>
            <a:ext cx="853514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"/>
    </mc:Choice>
    <mc:Fallback xmlns="">
      <p:transition spd="slow" advTm="9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396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3522618" y="1738993"/>
            <a:ext cx="5486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*Cô vừa đọc cho chúng mình nghe bài thơ gì?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*Bài thơ do ai sáng tác?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139097"/>
      </p:ext>
    </p:extLst>
  </p:cSld>
  <p:clrMapOvr>
    <a:masterClrMapping/>
  </p:clrMapOvr>
  <p:transition spd="slow" advTm="83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0.8|1.8|5.2|6.7|1.8|3.7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398</Words>
  <Application>Microsoft Office PowerPoint</Application>
  <PresentationFormat>Widescreen</PresentationFormat>
  <Paragraphs>39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MS Mincho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@Minh Nhat@</dc:creator>
  <cp:lastModifiedBy>Trung Tong</cp:lastModifiedBy>
  <cp:revision>147</cp:revision>
  <dcterms:created xsi:type="dcterms:W3CDTF">2009-12-17T01:39:55Z</dcterms:created>
  <dcterms:modified xsi:type="dcterms:W3CDTF">2025-04-13T15:19:43Z</dcterms:modified>
</cp:coreProperties>
</file>