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5" r:id="rId2"/>
    <p:sldId id="260" r:id="rId3"/>
    <p:sldId id="268" r:id="rId4"/>
    <p:sldId id="261" r:id="rId5"/>
    <p:sldId id="262" r:id="rId6"/>
    <p:sldId id="264" r:id="rId7"/>
    <p:sldId id="266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760538" y="223838"/>
            <a:ext cx="82819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631950" y="3849688"/>
            <a:ext cx="92884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ÀI:NHẬN BIẾT HÌNH TAM GIÁC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MẪU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BÉ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4625B-C79A-60B2-6411-3F608A11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35532"/>
          <a:stretch/>
        </p:blipFill>
        <p:spPr>
          <a:xfrm>
            <a:off x="4521633" y="1403351"/>
            <a:ext cx="3148734" cy="15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4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4029075" y="113411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icture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410" y="5141595"/>
            <a:ext cx="4035425" cy="82296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9920000">
            <a:off x="7350760" y="2482215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740000">
            <a:off x="4411980" y="2186305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160000">
            <a:off x="5989955" y="4865370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FILE_20220112_040858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641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04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00171875 0.0585185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tam giác</a:t>
              </a: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FILE_20220112_040858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120" y="45745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  <p:pic>
        <p:nvPicPr>
          <p:cNvPr id="7" name="FILE_20220112_040858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755" y="445516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8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0585" y="44875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FILE_20220112_04085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9945" y="4139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1" animBg="1"/>
      <p:bldP spid="5" grpId="2" bldLvl="0" animBg="1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635" y="54102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40" y="339217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8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FILE_20220112_04085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2345" y="480314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  <p:pic>
        <p:nvPicPr>
          <p:cNvPr id="8" name="FILE_20220112_040858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12345" y="466217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5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Widescreen</PresentationFormat>
  <Paragraphs>11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/>
  <cp:lastModifiedBy>Trung Tong</cp:lastModifiedBy>
  <cp:revision>10</cp:revision>
  <dcterms:created xsi:type="dcterms:W3CDTF">2021-09-04T07:18:00Z</dcterms:created>
  <dcterms:modified xsi:type="dcterms:W3CDTF">2025-04-13T15:21:59Z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