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323" r:id="rId3"/>
    <p:sldId id="306" r:id="rId4"/>
    <p:sldId id="259" r:id="rId5"/>
    <p:sldId id="334" r:id="rId6"/>
    <p:sldId id="307" r:id="rId7"/>
    <p:sldId id="261" r:id="rId8"/>
    <p:sldId id="262" r:id="rId9"/>
    <p:sldId id="263" r:id="rId10"/>
    <p:sldId id="332" r:id="rId11"/>
    <p:sldId id="333" r:id="rId12"/>
    <p:sldId id="311" r:id="rId13"/>
  </p:sldIdLst>
  <p:sldSz cx="18288000" cy="10287000"/>
  <p:notesSz cx="6858000" cy="9144000"/>
  <p:embeddedFontLst>
    <p:embeddedFont>
      <p:font typeface="Cabin" panose="020B0604020202020204" charset="0"/>
      <p:regular r:id="rId14"/>
    </p:embeddedFont>
    <p:embeddedFont>
      <p:font typeface="Cabin Bold" panose="020B0604020202020204" charset="0"/>
      <p:regular r:id="rId15"/>
    </p:embeddedFont>
    <p:embeddedFont>
      <p:font typeface="DejaVu Serif" panose="020B0604020202020204" charset="0"/>
      <p:regular r:id="rId16"/>
    </p:embeddedFont>
    <p:embeddedFont>
      <p:font typeface="DejaVu Serif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33.svg"/><Relationship Id="rId2" Type="http://schemas.openxmlformats.org/officeDocument/2006/relationships/image" Target="../media/image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33.svg"/><Relationship Id="rId2" Type="http://schemas.openxmlformats.org/officeDocument/2006/relationships/image" Target="../media/image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35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33.svg"/><Relationship Id="rId2" Type="http://schemas.openxmlformats.org/officeDocument/2006/relationships/image" Target="../media/image4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35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21594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98" y="4442609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2553417" y="5206470"/>
            <a:ext cx="13560552" cy="16896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600" b="1" kern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</a:t>
            </a:r>
            <a:r>
              <a:rPr lang="en-US" sz="3600" b="1" kern="1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TOÁN</a:t>
            </a:r>
            <a:endParaRPr lang="en-US" sz="3600" b="1" kern="1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kern="1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Đề </a:t>
            </a:r>
            <a:r>
              <a:rPr lang="en-US" sz="3600" kern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“Nhận biết </a:t>
            </a:r>
            <a:r>
              <a:rPr lang="en-US" sz="3600" kern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kern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kern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kern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753456"/>
            <a:ext cx="10888839" cy="7665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19AF9-0485-CC7B-141E-51E6678F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35532"/>
          <a:stretch/>
        </p:blipFill>
        <p:spPr>
          <a:xfrm>
            <a:off x="7278119" y="2092843"/>
            <a:ext cx="433226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D75F4-2FB3-DAB8-1FE6-B62B067E89EF}"/>
              </a:ext>
            </a:extLst>
          </p:cNvPr>
          <p:cNvSpPr txBox="1"/>
          <p:nvPr/>
        </p:nvSpPr>
        <p:spPr>
          <a:xfrm>
            <a:off x="2971800" y="2461039"/>
            <a:ext cx="12877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Tinh mắt, nhanh tay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2CFC67C4-DFA8-4DCA-18B6-4AEE082DF702}"/>
              </a:ext>
            </a:extLst>
          </p:cNvPr>
          <p:cNvSpPr txBox="1"/>
          <p:nvPr/>
        </p:nvSpPr>
        <p:spPr>
          <a:xfrm>
            <a:off x="2895600" y="4000500"/>
            <a:ext cx="14097000" cy="3616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67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67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8A436-DBD8-28EF-1286-E6AE93EA1395}"/>
              </a:ext>
            </a:extLst>
          </p:cNvPr>
          <p:cNvSpPr txBox="1"/>
          <p:nvPr/>
        </p:nvSpPr>
        <p:spPr>
          <a:xfrm>
            <a:off x="5257800" y="2171700"/>
            <a:ext cx="73083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chơi: Tìm về đúng nhà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8005BA2-67E7-BC4D-B9AB-36DC5802B2C5}"/>
              </a:ext>
            </a:extLst>
          </p:cNvPr>
          <p:cNvSpPr txBox="1"/>
          <p:nvPr/>
        </p:nvSpPr>
        <p:spPr>
          <a:xfrm>
            <a:off x="3124200" y="4110692"/>
            <a:ext cx="12877800" cy="3616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670"/>
              </a:lnSpc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 txBox="1"/>
          <p:nvPr/>
        </p:nvSpPr>
        <p:spPr>
          <a:xfrm>
            <a:off x="2895600" y="4457700"/>
            <a:ext cx="13053195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hát bài :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vui nhộn”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0">
            <a:extLst>
              <a:ext uri="{FF2B5EF4-FFF2-40B4-BE49-F238E27FC236}">
                <a16:creationId xmlns:a16="http://schemas.microsoft.com/office/drawing/2014/main" id="{CE24B6BB-1642-6900-AA34-19F8FA17D5D3}"/>
              </a:ext>
            </a:extLst>
          </p:cNvPr>
          <p:cNvSpPr txBox="1"/>
          <p:nvPr/>
        </p:nvSpPr>
        <p:spPr>
          <a:xfrm>
            <a:off x="1676400" y="3543300"/>
            <a:ext cx="147828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967" t="-13961" r="-4385" b="-144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cung.com/2022/11/59961-94685-large_mobile/khoi-vuong-lap-ghep-logic-cho-be-a7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2" y="145860"/>
            <a:ext cx="5181599" cy="46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n-test-11.slatic.net/p/e85bef0e0802961343f1ea705aa4c5f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08" y="4909725"/>
            <a:ext cx="5687640" cy="53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ongvans.com/?attachment_id=26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20" y="215030"/>
            <a:ext cx="5689728" cy="45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n-live-01.slatic.net/p/47c0d9a4ae69a8ff04a73f6e995adb2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0" y="4880769"/>
            <a:ext cx="5181599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mg-v2.mybota.vn/uploadv2/web/14/14121/product/2020/02/20/02/10/1582164617_xep-hinh-xop-lon-hinh-chu-nhat-2-ghep-xepp004-9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260959"/>
            <a:ext cx="5280764" cy="45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f.shopee.vn/file/1c49007bf099a328254b6b7d2e4b5d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705" y="4977421"/>
            <a:ext cx="5337241" cy="53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1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0">
            <a:extLst>
              <a:ext uri="{FF2B5EF4-FFF2-40B4-BE49-F238E27FC236}">
                <a16:creationId xmlns:a16="http://schemas.microsoft.com/office/drawing/2014/main" id="{92491AEA-68E6-6AE2-ED91-A0FA1AC55A1D}"/>
              </a:ext>
            </a:extLst>
          </p:cNvPr>
          <p:cNvSpPr txBox="1"/>
          <p:nvPr/>
        </p:nvSpPr>
        <p:spPr>
          <a:xfrm>
            <a:off x="1828800" y="3314700"/>
            <a:ext cx="1447800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FF0000"/>
                </a:solidFill>
                <a:latin typeface="Cabin Bold"/>
              </a:rPr>
              <a:t>*</a:t>
            </a:r>
            <a:r>
              <a:rPr lang="en-US" sz="8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2937"/>
              </a:lnSpc>
            </a:pP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295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DejaVu Serif</vt:lpstr>
      <vt:lpstr>Cabin Bold</vt:lpstr>
      <vt:lpstr>DejaVu Serif Bold</vt:lpstr>
      <vt:lpstr>Calibri</vt:lpstr>
      <vt:lpstr>Arial</vt:lpstr>
      <vt:lpstr>Cabin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dc:creator>Admin</dc:creator>
  <cp:lastModifiedBy>Trung Tong</cp:lastModifiedBy>
  <cp:revision>11</cp:revision>
  <dcterms:created xsi:type="dcterms:W3CDTF">2006-08-16T00:00:00Z</dcterms:created>
  <dcterms:modified xsi:type="dcterms:W3CDTF">2025-04-13T14:47:51Z</dcterms:modified>
  <dc:identifier>DAFy6QYNiH4</dc:identifier>
</cp:coreProperties>
</file>