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2" r:id="rId15"/>
    <p:sldId id="273" r:id="rId16"/>
    <p:sldId id="274" r:id="rId17"/>
    <p:sldId id="269" r:id="rId18"/>
  </p:sldIdLst>
  <p:sldSz cx="18288000" cy="10287000"/>
  <p:notesSz cx="6858000" cy="9144000"/>
  <p:embeddedFontLst>
    <p:embeddedFont>
      <p:font typeface="Balsamiq Sans" panose="020B0604020202020204" charset="0"/>
      <p:regular r:id="rId20"/>
    </p:embeddedFont>
    <p:embeddedFont>
      <p:font typeface="Balsamiq Sans Bold" panose="020B0604020202020204" charset="0"/>
      <p:regular r:id="rId21"/>
    </p:embeddedFont>
    <p:embeddedFont>
      <p:font typeface="DejaVu Serif" panose="020B0604020202020204" charset="0"/>
      <p:regular r:id="rId22"/>
    </p:embeddedFont>
    <p:embeddedFont>
      <p:font typeface="DejaVu Serif Bold" panose="020B0604020202020204" charset="0"/>
      <p:regular r:id="rId23"/>
    </p:embeddedFont>
    <p:embeddedFont>
      <p:font typeface="Francois One" panose="020B0604020202020204" charset="0"/>
      <p:regular r:id="rId24"/>
    </p:embeddedFont>
    <p:embeddedFont>
      <p:font typeface="Sigmar One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22" autoAdjust="0"/>
  </p:normalViewPr>
  <p:slideViewPr>
    <p:cSldViewPr>
      <p:cViewPr varScale="1">
        <p:scale>
          <a:sx n="52" d="100"/>
          <a:sy n="52" d="100"/>
        </p:scale>
        <p:origin x="86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12:22:3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274EA-67EB-47E8-A91B-60778C0592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98B90-B49A-4557-9411-CE918FDF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98B90-B49A-4557-9411-CE918FDF5C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6.jpeg"/><Relationship Id="rId5" Type="http://schemas.openxmlformats.org/officeDocument/2006/relationships/image" Target="../media/image44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0.jpe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8.jpeg"/><Relationship Id="rId5" Type="http://schemas.openxmlformats.org/officeDocument/2006/relationships/image" Target="../media/image44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29.png"/><Relationship Id="rId1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svg"/><Relationship Id="rId3" Type="http://schemas.openxmlformats.org/officeDocument/2006/relationships/image" Target="../media/image22.svg"/><Relationship Id="rId7" Type="http://schemas.openxmlformats.org/officeDocument/2006/relationships/image" Target="../media/image15.svg"/><Relationship Id="rId12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3.svg"/><Relationship Id="rId5" Type="http://schemas.openxmlformats.org/officeDocument/2006/relationships/image" Target="../media/image7.sv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58.jpe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14.png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png"/><Relationship Id="rId7" Type="http://schemas.openxmlformats.org/officeDocument/2006/relationships/image" Target="../media/image63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6.jpg"/><Relationship Id="rId4" Type="http://schemas.microsoft.com/office/2007/relationships/hdphoto" Target="../media/hdphoto1.wdp"/><Relationship Id="rId9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bin"/><Relationship Id="rId3" Type="http://schemas.openxmlformats.org/officeDocument/2006/relationships/image" Target="../media/image68.png"/><Relationship Id="rId7" Type="http://schemas.openxmlformats.org/officeDocument/2006/relationships/image" Target="../media/image71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customXml" Target="../ink/ink1.xml"/><Relationship Id="rId4" Type="http://schemas.microsoft.com/office/2007/relationships/hdphoto" Target="../media/hdphoto3.wdp"/><Relationship Id="rId9" Type="http://schemas.openxmlformats.org/officeDocument/2006/relationships/image" Target="../media/image7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svg"/><Relationship Id="rId7" Type="http://schemas.openxmlformats.org/officeDocument/2006/relationships/image" Target="../media/image2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3.jpeg"/><Relationship Id="rId5" Type="http://schemas.openxmlformats.org/officeDocument/2006/relationships/image" Target="../media/image21.png"/><Relationship Id="rId10" Type="http://schemas.openxmlformats.org/officeDocument/2006/relationships/image" Target="../media/image15.sv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3" Type="http://schemas.openxmlformats.org/officeDocument/2006/relationships/image" Target="../media/image31.jpe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22.sv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8.sv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0.pn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9.jpg"/><Relationship Id="rId5" Type="http://schemas.openxmlformats.org/officeDocument/2006/relationships/image" Target="../media/image7.sv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svg"/><Relationship Id="rId3" Type="http://schemas.openxmlformats.org/officeDocument/2006/relationships/image" Target="../media/image41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5" Type="http://schemas.openxmlformats.org/officeDocument/2006/relationships/image" Target="../media/image43.jpe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15.svg"/><Relationship Id="rId1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52620" y="4614718"/>
            <a:ext cx="2635380" cy="3535378"/>
          </a:xfrm>
          <a:custGeom>
            <a:avLst/>
            <a:gdLst/>
            <a:ahLst/>
            <a:cxnLst/>
            <a:rect l="l" t="t" r="r" b="b"/>
            <a:pathLst>
              <a:path w="2635380" h="3535378">
                <a:moveTo>
                  <a:pt x="0" y="0"/>
                </a:moveTo>
                <a:lnTo>
                  <a:pt x="2635380" y="0"/>
                </a:lnTo>
                <a:lnTo>
                  <a:pt x="2635380" y="3535378"/>
                </a:lnTo>
                <a:lnTo>
                  <a:pt x="0" y="353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42614" y="7878234"/>
            <a:ext cx="4216374" cy="2760133"/>
          </a:xfrm>
          <a:custGeom>
            <a:avLst/>
            <a:gdLst/>
            <a:ahLst/>
            <a:cxnLst/>
            <a:rect l="l" t="t" r="r" b="b"/>
            <a:pathLst>
              <a:path w="4216374" h="2760133">
                <a:moveTo>
                  <a:pt x="0" y="0"/>
                </a:moveTo>
                <a:lnTo>
                  <a:pt x="4216374" y="0"/>
                </a:lnTo>
                <a:lnTo>
                  <a:pt x="4216374" y="2760132"/>
                </a:lnTo>
                <a:lnTo>
                  <a:pt x="0" y="2760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95575" y="8612780"/>
            <a:ext cx="4822418" cy="2873255"/>
          </a:xfrm>
          <a:custGeom>
            <a:avLst/>
            <a:gdLst/>
            <a:ahLst/>
            <a:cxnLst/>
            <a:rect l="l" t="t" r="r" b="b"/>
            <a:pathLst>
              <a:path w="4822418" h="2873255">
                <a:moveTo>
                  <a:pt x="0" y="0"/>
                </a:moveTo>
                <a:lnTo>
                  <a:pt x="4822418" y="0"/>
                </a:lnTo>
                <a:lnTo>
                  <a:pt x="4822418" y="2873256"/>
                </a:lnTo>
                <a:lnTo>
                  <a:pt x="0" y="2873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940836" y="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26169">
            <a:off x="10860644" y="-210778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7"/>
                </a:lnTo>
                <a:lnTo>
                  <a:pt x="0" y="1950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355099">
            <a:off x="13191953" y="456572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920782">
            <a:off x="15813999" y="1949607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5" y="0"/>
                </a:lnTo>
                <a:lnTo>
                  <a:pt x="623215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3232589" cy="2426185"/>
          </a:xfrm>
          <a:custGeom>
            <a:avLst/>
            <a:gdLst/>
            <a:ahLst/>
            <a:cxnLst/>
            <a:rect l="l" t="t" r="r" b="b"/>
            <a:pathLst>
              <a:path w="3232589" h="2426185">
                <a:moveTo>
                  <a:pt x="0" y="0"/>
                </a:moveTo>
                <a:lnTo>
                  <a:pt x="3232589" y="0"/>
                </a:lnTo>
                <a:lnTo>
                  <a:pt x="3232589" y="2426185"/>
                </a:lnTo>
                <a:lnTo>
                  <a:pt x="0" y="242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17152255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92253" y="4937599"/>
            <a:ext cx="4175517" cy="5539658"/>
          </a:xfrm>
          <a:custGeom>
            <a:avLst/>
            <a:gdLst/>
            <a:ahLst/>
            <a:cxnLst/>
            <a:rect l="l" t="t" r="r" b="b"/>
            <a:pathLst>
              <a:path w="4175517" h="5539658">
                <a:moveTo>
                  <a:pt x="0" y="0"/>
                </a:moveTo>
                <a:lnTo>
                  <a:pt x="4175517" y="0"/>
                </a:lnTo>
                <a:lnTo>
                  <a:pt x="4175517" y="5539658"/>
                </a:lnTo>
                <a:lnTo>
                  <a:pt x="0" y="5539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403794" y="520594"/>
            <a:ext cx="99631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NGUYỆT QUẾ</a:t>
            </a:r>
          </a:p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01520" y="3969680"/>
            <a:ext cx="942328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 eaLnBrk="1" hangingPunct="1">
              <a:defRPr/>
            </a:pPr>
            <a:r>
              <a:rPr lang="en-US" sz="6000" b="1" dirty="0" err="1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000" b="1" dirty="0">
              <a:ln w="0"/>
              <a:solidFill>
                <a:srgbClr val="3333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7498528" y="9645144"/>
            <a:ext cx="4724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2024- 2025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E5A955-9537-2949-6C1C-A79EE11D88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0" b="35532"/>
          <a:stretch/>
        </p:blipFill>
        <p:spPr>
          <a:xfrm>
            <a:off x="7468168" y="1744068"/>
            <a:ext cx="3834402" cy="193899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488037" y="8155877"/>
            <a:ext cx="9150462" cy="1102423"/>
            <a:chOff x="0" y="0"/>
            <a:chExt cx="2195370" cy="2644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5370" cy="264492"/>
            </a:xfrm>
            <a:custGeom>
              <a:avLst/>
              <a:gdLst/>
              <a:ahLst/>
              <a:cxnLst/>
              <a:rect l="l" t="t" r="r" b="b"/>
              <a:pathLst>
                <a:path w="2195370" h="264492">
                  <a:moveTo>
                    <a:pt x="2195370" y="0"/>
                  </a:moveTo>
                  <a:lnTo>
                    <a:pt x="0" y="0"/>
                  </a:lnTo>
                  <a:lnTo>
                    <a:pt x="101600" y="132246"/>
                  </a:lnTo>
                  <a:lnTo>
                    <a:pt x="0" y="264492"/>
                  </a:lnTo>
                  <a:lnTo>
                    <a:pt x="2195370" y="264492"/>
                  </a:lnTo>
                  <a:lnTo>
                    <a:pt x="2093770" y="132246"/>
                  </a:lnTo>
                  <a:lnTo>
                    <a:pt x="2195370" y="0"/>
                  </a:lnTo>
                  <a:close/>
                </a:path>
              </a:pathLst>
            </a:custGeom>
            <a:solidFill>
              <a:srgbClr val="F7A1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8900" y="85725"/>
              <a:ext cx="2017570" cy="17876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45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215377" y="1324338"/>
            <a:ext cx="13857246" cy="6441913"/>
          </a:xfrm>
          <a:custGeom>
            <a:avLst/>
            <a:gdLst/>
            <a:ahLst/>
            <a:cxnLst/>
            <a:rect l="l" t="t" r="r" b="b"/>
            <a:pathLst>
              <a:path w="13857246" h="6441913">
                <a:moveTo>
                  <a:pt x="0" y="0"/>
                </a:moveTo>
                <a:lnTo>
                  <a:pt x="13857246" y="0"/>
                </a:lnTo>
                <a:lnTo>
                  <a:pt x="13857246" y="6441913"/>
                </a:lnTo>
                <a:lnTo>
                  <a:pt x="0" y="6441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945" b="-243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488037" y="8201628"/>
            <a:ext cx="915046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Nước biển có vị mặn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36361" y="4545295"/>
            <a:ext cx="1845879" cy="2502119"/>
          </a:xfrm>
          <a:custGeom>
            <a:avLst/>
            <a:gdLst/>
            <a:ahLst/>
            <a:cxnLst/>
            <a:rect l="l" t="t" r="r" b="b"/>
            <a:pathLst>
              <a:path w="1845879" h="2502119">
                <a:moveTo>
                  <a:pt x="0" y="0"/>
                </a:moveTo>
                <a:lnTo>
                  <a:pt x="1845878" y="0"/>
                </a:lnTo>
                <a:lnTo>
                  <a:pt x="1845878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568769" y="1028700"/>
            <a:ext cx="9150462" cy="1102423"/>
            <a:chOff x="0" y="0"/>
            <a:chExt cx="2195370" cy="2644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5370" cy="264492"/>
            </a:xfrm>
            <a:custGeom>
              <a:avLst/>
              <a:gdLst/>
              <a:ahLst/>
              <a:cxnLst/>
              <a:rect l="l" t="t" r="r" b="b"/>
              <a:pathLst>
                <a:path w="2195370" h="264492">
                  <a:moveTo>
                    <a:pt x="2195370" y="0"/>
                  </a:moveTo>
                  <a:lnTo>
                    <a:pt x="0" y="0"/>
                  </a:lnTo>
                  <a:lnTo>
                    <a:pt x="101600" y="132246"/>
                  </a:lnTo>
                  <a:lnTo>
                    <a:pt x="0" y="264492"/>
                  </a:lnTo>
                  <a:lnTo>
                    <a:pt x="2195370" y="264492"/>
                  </a:lnTo>
                  <a:lnTo>
                    <a:pt x="2093770" y="132246"/>
                  </a:lnTo>
                  <a:lnTo>
                    <a:pt x="2195370" y="0"/>
                  </a:lnTo>
                  <a:close/>
                </a:path>
              </a:pathLst>
            </a:custGeom>
            <a:solidFill>
              <a:srgbClr val="F7A1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8900" y="85725"/>
              <a:ext cx="2017570" cy="17876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4599"/>
                </a:lnSpc>
              </a:pPr>
              <a:r>
                <a:rPr lang="en-US" sz="4599">
                  <a:solidFill>
                    <a:srgbClr val="FFFFFF"/>
                  </a:solidFill>
                  <a:latin typeface="Balsamiq Sans"/>
                </a:rPr>
                <a:t>Cách để bảo vệ nguồn nước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3431" y="2536428"/>
            <a:ext cx="5468834" cy="4032956"/>
          </a:xfrm>
          <a:custGeom>
            <a:avLst/>
            <a:gdLst/>
            <a:ahLst/>
            <a:cxnLst/>
            <a:rect l="l" t="t" r="r" b="b"/>
            <a:pathLst>
              <a:path w="5468834" h="4032956">
                <a:moveTo>
                  <a:pt x="0" y="0"/>
                </a:moveTo>
                <a:lnTo>
                  <a:pt x="5468834" y="0"/>
                </a:lnTo>
                <a:lnTo>
                  <a:pt x="5468834" y="4032956"/>
                </a:lnTo>
                <a:lnTo>
                  <a:pt x="0" y="403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423" b="-64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563438" y="2536428"/>
            <a:ext cx="6030861" cy="3696056"/>
          </a:xfrm>
          <a:custGeom>
            <a:avLst/>
            <a:gdLst/>
            <a:ahLst/>
            <a:cxnLst/>
            <a:rect l="l" t="t" r="r" b="b"/>
            <a:pathLst>
              <a:path w="6030861" h="3696056">
                <a:moveTo>
                  <a:pt x="0" y="0"/>
                </a:moveTo>
                <a:lnTo>
                  <a:pt x="6030861" y="0"/>
                </a:lnTo>
                <a:lnTo>
                  <a:pt x="6030861" y="3696056"/>
                </a:lnTo>
                <a:lnTo>
                  <a:pt x="0" y="3696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115751" y="6978959"/>
            <a:ext cx="6116469" cy="3433961"/>
          </a:xfrm>
          <a:custGeom>
            <a:avLst/>
            <a:gdLst/>
            <a:ahLst/>
            <a:cxnLst/>
            <a:rect l="l" t="t" r="r" b="b"/>
            <a:pathLst>
              <a:path w="6116469" h="3433961">
                <a:moveTo>
                  <a:pt x="0" y="0"/>
                </a:moveTo>
                <a:lnTo>
                  <a:pt x="6116469" y="0"/>
                </a:lnTo>
                <a:lnTo>
                  <a:pt x="6116469" y="3433961"/>
                </a:lnTo>
                <a:lnTo>
                  <a:pt x="0" y="34339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144000" y="6917833"/>
            <a:ext cx="5046512" cy="3556214"/>
          </a:xfrm>
          <a:custGeom>
            <a:avLst/>
            <a:gdLst/>
            <a:ahLst/>
            <a:cxnLst/>
            <a:rect l="l" t="t" r="r" b="b"/>
            <a:pathLst>
              <a:path w="5046512" h="3556214">
                <a:moveTo>
                  <a:pt x="0" y="0"/>
                </a:moveTo>
                <a:lnTo>
                  <a:pt x="5046512" y="0"/>
                </a:lnTo>
                <a:lnTo>
                  <a:pt x="5046512" y="3556213"/>
                </a:lnTo>
                <a:lnTo>
                  <a:pt x="0" y="35562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266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95213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410488"/>
            <a:ext cx="1753311" cy="1976909"/>
            <a:chOff x="0" y="0"/>
            <a:chExt cx="2337748" cy="2635879"/>
          </a:xfrm>
        </p:grpSpPr>
        <p:sp>
          <p:nvSpPr>
            <p:cNvPr id="7" name="Freeform 7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694618" y="1028700"/>
            <a:ext cx="1712499" cy="1940412"/>
            <a:chOff x="0" y="0"/>
            <a:chExt cx="2283332" cy="2587216"/>
          </a:xfrm>
        </p:grpSpPr>
        <p:sp>
          <p:nvSpPr>
            <p:cNvPr id="11" name="Freeform 11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932240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99655" y="764818"/>
            <a:ext cx="4982951" cy="1746773"/>
            <a:chOff x="0" y="-95250"/>
            <a:chExt cx="1312382" cy="460055"/>
          </a:xfrm>
        </p:grpSpPr>
        <p:sp>
          <p:nvSpPr>
            <p:cNvPr id="16" name="Freeform 16"/>
            <p:cNvSpPr/>
            <p:nvPr/>
          </p:nvSpPr>
          <p:spPr>
            <a:xfrm>
              <a:off x="8939" y="-47625"/>
              <a:ext cx="1303443" cy="364805"/>
            </a:xfrm>
            <a:custGeom>
              <a:avLst/>
              <a:gdLst/>
              <a:ahLst/>
              <a:cxnLst/>
              <a:rect l="l" t="t" r="r" b="b"/>
              <a:pathLst>
                <a:path w="1303443" h="364805">
                  <a:moveTo>
                    <a:pt x="1100243" y="0"/>
                  </a:moveTo>
                  <a:cubicBezTo>
                    <a:pt x="1212467" y="0"/>
                    <a:pt x="1303443" y="81664"/>
                    <a:pt x="1303443" y="182403"/>
                  </a:cubicBezTo>
                  <a:cubicBezTo>
                    <a:pt x="1303443" y="283141"/>
                    <a:pt x="1212467" y="364805"/>
                    <a:pt x="1100243" y="364805"/>
                  </a:cubicBezTo>
                  <a:lnTo>
                    <a:pt x="203200" y="364805"/>
                  </a:lnTo>
                  <a:cubicBezTo>
                    <a:pt x="90976" y="364805"/>
                    <a:pt x="0" y="283141"/>
                    <a:pt x="0" y="182403"/>
                  </a:cubicBezTo>
                  <a:cubicBezTo>
                    <a:pt x="0" y="8166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CAA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1303443" cy="460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699"/>
                </a:lnSpc>
              </a:pPr>
              <a:r>
                <a:rPr lang="en-US" sz="5499" dirty="0">
                  <a:solidFill>
                    <a:srgbClr val="FFFFFF"/>
                  </a:solidFill>
                  <a:latin typeface="Francois One"/>
                </a:rPr>
                <a:t>SO SÁNH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18412" y="5743114"/>
            <a:ext cx="5105490" cy="4543886"/>
          </a:xfrm>
          <a:custGeom>
            <a:avLst/>
            <a:gdLst/>
            <a:ahLst/>
            <a:cxnLst/>
            <a:rect l="l" t="t" r="r" b="b"/>
            <a:pathLst>
              <a:path w="5105490" h="4543886">
                <a:moveTo>
                  <a:pt x="0" y="0"/>
                </a:moveTo>
                <a:lnTo>
                  <a:pt x="5105490" y="0"/>
                </a:lnTo>
                <a:lnTo>
                  <a:pt x="5105490" y="4543886"/>
                </a:lnTo>
                <a:lnTo>
                  <a:pt x="0" y="4543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09375" y="5957657"/>
            <a:ext cx="6141493" cy="41148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0" y="0"/>
                </a:moveTo>
                <a:lnTo>
                  <a:pt x="6141492" y="0"/>
                </a:lnTo>
                <a:lnTo>
                  <a:pt x="6141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34625" y="2461894"/>
            <a:ext cx="17279072" cy="317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*Giống nhau: 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  Đều là nước dùng sinh hoạt </a:t>
            </a:r>
          </a:p>
          <a:p>
            <a:pPr algn="l"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*Khác nhau: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Nước giếng là nước lấy dùng luôn không qua lọc nên không sạch 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Nước máy qua hệ thống xử lý nên sạch sẽ dùng để sinh hoạt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36938" y="1166850"/>
            <a:ext cx="4185916" cy="4323215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41956" r="-419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5811384" y="3311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3311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17269" y="2881160"/>
            <a:ext cx="3286598" cy="922269"/>
            <a:chOff x="0" y="0"/>
            <a:chExt cx="1054191" cy="2958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4191" cy="295822"/>
            </a:xfrm>
            <a:custGeom>
              <a:avLst/>
              <a:gdLst/>
              <a:ahLst/>
              <a:cxnLst/>
              <a:rect l="l" t="t" r="r" b="b"/>
              <a:pathLst>
                <a:path w="1054191" h="295822">
                  <a:moveTo>
                    <a:pt x="147911" y="0"/>
                  </a:moveTo>
                  <a:lnTo>
                    <a:pt x="906280" y="0"/>
                  </a:lnTo>
                  <a:cubicBezTo>
                    <a:pt x="987969" y="0"/>
                    <a:pt x="1054191" y="66222"/>
                    <a:pt x="1054191" y="147911"/>
                  </a:cubicBezTo>
                  <a:lnTo>
                    <a:pt x="1054191" y="147911"/>
                  </a:lnTo>
                  <a:cubicBezTo>
                    <a:pt x="1054191" y="187139"/>
                    <a:pt x="1038607" y="224761"/>
                    <a:pt x="1010869" y="252500"/>
                  </a:cubicBezTo>
                  <a:cubicBezTo>
                    <a:pt x="983130" y="280238"/>
                    <a:pt x="945508" y="295822"/>
                    <a:pt x="906280" y="295822"/>
                  </a:cubicBezTo>
                  <a:lnTo>
                    <a:pt x="147911" y="295822"/>
                  </a:lnTo>
                  <a:cubicBezTo>
                    <a:pt x="108683" y="295822"/>
                    <a:pt x="71061" y="280238"/>
                    <a:pt x="43322" y="252500"/>
                  </a:cubicBezTo>
                  <a:cubicBezTo>
                    <a:pt x="15583" y="224761"/>
                    <a:pt x="0" y="187139"/>
                    <a:pt x="0" y="147911"/>
                  </a:cubicBezTo>
                  <a:lnTo>
                    <a:pt x="0" y="147911"/>
                  </a:lnTo>
                  <a:cubicBezTo>
                    <a:pt x="0" y="108683"/>
                    <a:pt x="15583" y="71061"/>
                    <a:pt x="43322" y="43322"/>
                  </a:cubicBezTo>
                  <a:cubicBezTo>
                    <a:pt x="71061" y="15583"/>
                    <a:pt x="108683" y="0"/>
                    <a:pt x="147911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054191" cy="238672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sông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2853486"/>
            <a:ext cx="3268634" cy="949943"/>
            <a:chOff x="0" y="0"/>
            <a:chExt cx="1048429" cy="3046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biển</a:t>
              </a:r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28700" y="5628215"/>
            <a:ext cx="4219628" cy="4358032"/>
            <a:chOff x="0" y="0"/>
            <a:chExt cx="6350000" cy="6558280"/>
          </a:xfrm>
        </p:grpSpPr>
        <p:sp>
          <p:nvSpPr>
            <p:cNvPr id="25" name="Freeform 2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31257" r="-312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622184" y="5837979"/>
            <a:ext cx="4016526" cy="4148268"/>
            <a:chOff x="0" y="0"/>
            <a:chExt cx="6350000" cy="6558280"/>
          </a:xfrm>
        </p:grpSpPr>
        <p:sp>
          <p:nvSpPr>
            <p:cNvPr id="28" name="Freeform 2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22038" r="-220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0013196" y="1313315"/>
            <a:ext cx="4177866" cy="4314900"/>
            <a:chOff x="0" y="0"/>
            <a:chExt cx="6350000" cy="6558280"/>
          </a:xfrm>
        </p:grpSpPr>
        <p:sp>
          <p:nvSpPr>
            <p:cNvPr id="31" name="Freeform 3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44549" t="-8308" r="-445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454220" y="7332259"/>
            <a:ext cx="3268634" cy="949943"/>
            <a:chOff x="0" y="0"/>
            <a:chExt cx="1048429" cy="30469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ao 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7332259"/>
            <a:ext cx="3268634" cy="949943"/>
            <a:chOff x="0" y="0"/>
            <a:chExt cx="1048429" cy="30469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hồ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536938" y="3311"/>
            <a:ext cx="9448742" cy="1118090"/>
            <a:chOff x="0" y="0"/>
            <a:chExt cx="2488558" cy="29447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88558" cy="294476"/>
            </a:xfrm>
            <a:custGeom>
              <a:avLst/>
              <a:gdLst/>
              <a:ahLst/>
              <a:cxnLst/>
              <a:rect l="l" t="t" r="r" b="b"/>
              <a:pathLst>
                <a:path w="2488558" h="294476">
                  <a:moveTo>
                    <a:pt x="2285358" y="0"/>
                  </a:moveTo>
                  <a:lnTo>
                    <a:pt x="203200" y="0"/>
                  </a:lnTo>
                  <a:lnTo>
                    <a:pt x="0" y="147238"/>
                  </a:lnTo>
                  <a:lnTo>
                    <a:pt x="203200" y="294476"/>
                  </a:lnTo>
                  <a:lnTo>
                    <a:pt x="2285358" y="294476"/>
                  </a:lnTo>
                  <a:lnTo>
                    <a:pt x="2488558" y="147238"/>
                  </a:lnTo>
                  <a:lnTo>
                    <a:pt x="2285358" y="0"/>
                  </a:lnTo>
                  <a:close/>
                </a:path>
              </a:pathLst>
            </a:custGeom>
            <a:solidFill>
              <a:srgbClr val="FDAA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2400" y="-47625"/>
              <a:ext cx="2183758" cy="342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651414" y="56895"/>
            <a:ext cx="944874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Các nguồn nước khác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D35DA3-B826-CD9A-3EC5-32858C3BCD52}"/>
              </a:ext>
            </a:extLst>
          </p:cNvPr>
          <p:cNvSpPr/>
          <p:nvPr/>
        </p:nvSpPr>
        <p:spPr>
          <a:xfrm>
            <a:off x="1752600" y="2664237"/>
            <a:ext cx="15163800" cy="5867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CA1FC-DB16-5C4D-07F7-66CCE508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6927" y="38100"/>
            <a:ext cx="18281073" cy="1052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8D4F0-804C-4867-4677-4384AB60D90D}"/>
              </a:ext>
            </a:extLst>
          </p:cNvPr>
          <p:cNvSpPr txBox="1"/>
          <p:nvPr/>
        </p:nvSpPr>
        <p:spPr>
          <a:xfrm>
            <a:off x="990600" y="2689183"/>
            <a:ext cx="1554480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7423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BC2DE-7C16-6A40-8921-FCDF6EEC31DD}"/>
              </a:ext>
            </a:extLst>
          </p:cNvPr>
          <p:cNvSpPr txBox="1"/>
          <p:nvPr/>
        </p:nvSpPr>
        <p:spPr>
          <a:xfrm>
            <a:off x="1752600" y="1028700"/>
            <a:ext cx="1432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ED75C-6E4F-F0A1-F522-B215B778B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3" b="89968" l="5850" r="96054">
                        <a14:foregroundMark x1="47755" y1="10194" x2="47755" y2="10194"/>
                        <a14:foregroundMark x1="51020" y1="5502" x2="51020" y2="5502"/>
                        <a14:foregroundMark x1="61224" y1="3236" x2="61224" y2="3236"/>
                        <a14:foregroundMark x1="61224" y1="4045" x2="61224" y2="4045"/>
                        <a14:foregroundMark x1="13741" y1="88188" x2="13741" y2="88188"/>
                        <a14:foregroundMark x1="5986" y1="72006" x2="5986" y2="72006"/>
                        <a14:foregroundMark x1="96054" y1="82848" x2="96054" y2="82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78" y="2783026"/>
            <a:ext cx="2286000" cy="192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0153D-2562-887B-232B-D948271CF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0167" l="5167" r="93167">
                        <a14:foregroundMark x1="44000" y1="8667" x2="44000" y2="8667"/>
                        <a14:foregroundMark x1="92833" y1="45500" x2="92833" y2="45500"/>
                        <a14:foregroundMark x1="93167" y1="44500" x2="93167" y2="44500"/>
                        <a14:foregroundMark x1="9833" y1="41833" x2="9833" y2="41833"/>
                        <a14:foregroundMark x1="5333" y1="41167" x2="5333" y2="41167"/>
                        <a14:foregroundMark x1="47833" y1="90167" x2="47833" y2="9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62" y="2970937"/>
            <a:ext cx="1754326" cy="1754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0B6E0-C8A2-D8BE-E944-C64550888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8" y="6623247"/>
            <a:ext cx="5148822" cy="3438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9688D-EAD9-DD9D-74CF-5B7E08C3D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" y="6667500"/>
            <a:ext cx="5150978" cy="3438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48C1B5-4087-F149-7EB3-0864BC256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85" y="6866039"/>
            <a:ext cx="4492943" cy="3438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B5C202-4137-A8AF-CB06-1276ECC63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729" y="6568421"/>
            <a:ext cx="3506774" cy="35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2.22222E-6 L 0.5119 -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1 -0.1409 L 0.17291 -0.39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98 0.04352 L -0.25998 -0.2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41 -0.12763 L -0.53741 -0.377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7847D9-6823-54BD-E0F0-B493458869CE}"/>
              </a:ext>
            </a:extLst>
          </p:cNvPr>
          <p:cNvSpPr txBox="1"/>
          <p:nvPr/>
        </p:nvSpPr>
        <p:spPr>
          <a:xfrm>
            <a:off x="1905000" y="1562100"/>
            <a:ext cx="1516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D8E7E-B9B9-CA3C-6801-5137A74EB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18" r="44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20"/>
          <a:stretch/>
        </p:blipFill>
        <p:spPr>
          <a:xfrm>
            <a:off x="11352591" y="2857500"/>
            <a:ext cx="2606753" cy="2461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E4719-2602-24C3-5F1F-11EF1732F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495" r="94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7"/>
          <a:stretch/>
        </p:blipFill>
        <p:spPr>
          <a:xfrm>
            <a:off x="3886200" y="2678430"/>
            <a:ext cx="2434311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8F7F4-1D05-DEE0-CFBC-AC76EDC82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29300"/>
            <a:ext cx="3994996" cy="3363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C1DD6-7555-278C-3262-24546EDF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44" y="6969863"/>
            <a:ext cx="4572000" cy="3286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B86D7-42CC-9EBF-13CB-5E724EB35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69" y="5353687"/>
            <a:ext cx="3994996" cy="2852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37839A-632B-8854-DE26-77E874F9D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769" y="7034418"/>
            <a:ext cx="4245526" cy="31841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F8A8A08-5718-3E91-CBC4-E431AC329916}"/>
                  </a:ext>
                </a:extLst>
              </p14:cNvPr>
              <p14:cNvContentPartPr/>
              <p14:nvPr/>
            </p14:nvContentPartPr>
            <p14:xfrm>
              <a:off x="11694893" y="63756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F8A8A08-5718-3E91-CBC4-E431AC3299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86253" y="6289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43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987310"/>
            <a:ext cx="11474788" cy="208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8"/>
              </a:lnSpc>
            </a:pPr>
            <a:r>
              <a:rPr lang="en-US" sz="5970">
                <a:solidFill>
                  <a:srgbClr val="5B4A3B"/>
                </a:solidFill>
                <a:latin typeface="Sigmar One"/>
              </a:rPr>
              <a:t>Cảm ơn thầy cô và các con đã tham gia buổi học </a:t>
            </a:r>
          </a:p>
        </p:txBody>
      </p:sp>
      <p:sp>
        <p:nvSpPr>
          <p:cNvPr id="6" name="Freeform 6"/>
          <p:cNvSpPr/>
          <p:nvPr/>
        </p:nvSpPr>
        <p:spPr>
          <a:xfrm>
            <a:off x="12547521" y="3320213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03488" y="7608731"/>
            <a:ext cx="4609470" cy="3017462"/>
          </a:xfrm>
          <a:custGeom>
            <a:avLst/>
            <a:gdLst/>
            <a:ahLst/>
            <a:cxnLst/>
            <a:rect l="l" t="t" r="r" b="b"/>
            <a:pathLst>
              <a:path w="4609470" h="3017462">
                <a:moveTo>
                  <a:pt x="0" y="0"/>
                </a:moveTo>
                <a:lnTo>
                  <a:pt x="4609469" y="0"/>
                </a:lnTo>
                <a:lnTo>
                  <a:pt x="4609469" y="3017462"/>
                </a:lnTo>
                <a:lnTo>
                  <a:pt x="0" y="3017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653540" y="7708267"/>
            <a:ext cx="2785158" cy="2799154"/>
          </a:xfrm>
          <a:custGeom>
            <a:avLst/>
            <a:gdLst/>
            <a:ahLst/>
            <a:cxnLst/>
            <a:rect l="l" t="t" r="r" b="b"/>
            <a:pathLst>
              <a:path w="2785158" h="2799154">
                <a:moveTo>
                  <a:pt x="0" y="0"/>
                </a:moveTo>
                <a:lnTo>
                  <a:pt x="2785158" y="0"/>
                </a:lnTo>
                <a:lnTo>
                  <a:pt x="2785158" y="2799154"/>
                </a:lnTo>
                <a:lnTo>
                  <a:pt x="0" y="2799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90035" y="2271747"/>
            <a:ext cx="2912036" cy="2890196"/>
          </a:xfrm>
          <a:custGeom>
            <a:avLst/>
            <a:gdLst/>
            <a:ahLst/>
            <a:cxnLst/>
            <a:rect l="l" t="t" r="r" b="b"/>
            <a:pathLst>
              <a:path w="2912036" h="2890196">
                <a:moveTo>
                  <a:pt x="0" y="0"/>
                </a:moveTo>
                <a:lnTo>
                  <a:pt x="2912036" y="0"/>
                </a:lnTo>
                <a:lnTo>
                  <a:pt x="2912036" y="2890196"/>
                </a:lnTo>
                <a:lnTo>
                  <a:pt x="0" y="2890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0732210" y="328668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774879" y="3103415"/>
            <a:ext cx="9292070" cy="290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7"/>
              </a:lnSpc>
            </a:pPr>
            <a:r>
              <a:rPr lang="en-US" sz="5433">
                <a:solidFill>
                  <a:srgbClr val="000000"/>
                </a:solidFill>
                <a:latin typeface="DejaVu Serif Bold"/>
              </a:rPr>
              <a:t>Ổn định tổ chức</a:t>
            </a:r>
          </a:p>
          <a:p>
            <a:pPr algn="ctr">
              <a:lnSpc>
                <a:spcPts val="7607"/>
              </a:lnSpc>
            </a:pPr>
            <a:r>
              <a:rPr lang="en-US" sz="5433">
                <a:solidFill>
                  <a:srgbClr val="000000"/>
                </a:solidFill>
                <a:latin typeface="DejaVu Serif Bold"/>
              </a:rPr>
              <a:t>Cô và trẻ chơi trò chơi “Trời nắng, trời mưa</a:t>
            </a:r>
            <a:r>
              <a:rPr lang="en-US" sz="5433">
                <a:solidFill>
                  <a:srgbClr val="000000"/>
                </a:solidFill>
                <a:latin typeface="DejaVu Serif"/>
              </a:rPr>
              <a:t>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6744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2" y="0"/>
                </a:lnTo>
                <a:lnTo>
                  <a:pt x="4679572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89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21663" b="-5837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764113" y="2087128"/>
            <a:ext cx="10759775" cy="1214949"/>
            <a:chOff x="0" y="0"/>
            <a:chExt cx="3451245" cy="389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51245" cy="389700"/>
            </a:xfrm>
            <a:custGeom>
              <a:avLst/>
              <a:gdLst/>
              <a:ahLst/>
              <a:cxnLst/>
              <a:rect l="l" t="t" r="r" b="b"/>
              <a:pathLst>
                <a:path w="3451245" h="389700">
                  <a:moveTo>
                    <a:pt x="53245" y="0"/>
                  </a:moveTo>
                  <a:lnTo>
                    <a:pt x="3398000" y="0"/>
                  </a:lnTo>
                  <a:cubicBezTo>
                    <a:pt x="3427407" y="0"/>
                    <a:pt x="3451245" y="23839"/>
                    <a:pt x="3451245" y="53245"/>
                  </a:cubicBezTo>
                  <a:lnTo>
                    <a:pt x="3451245" y="336455"/>
                  </a:lnTo>
                  <a:cubicBezTo>
                    <a:pt x="3451245" y="365862"/>
                    <a:pt x="3427407" y="389700"/>
                    <a:pt x="3398000" y="389700"/>
                  </a:cubicBezTo>
                  <a:lnTo>
                    <a:pt x="53245" y="389700"/>
                  </a:lnTo>
                  <a:cubicBezTo>
                    <a:pt x="23839" y="389700"/>
                    <a:pt x="0" y="365862"/>
                    <a:pt x="0" y="336455"/>
                  </a:cubicBezTo>
                  <a:lnTo>
                    <a:pt x="0" y="53245"/>
                  </a:lnTo>
                  <a:cubicBezTo>
                    <a:pt x="0" y="23839"/>
                    <a:pt x="23839" y="0"/>
                    <a:pt x="53245" y="0"/>
                  </a:cubicBezTo>
                  <a:close/>
                </a:path>
              </a:pathLst>
            </a:custGeom>
            <a:solidFill>
              <a:srgbClr val="D37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0"/>
              <a:ext cx="3451245" cy="294450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5099"/>
                </a:lnSpc>
              </a:pP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786495" y="3547102"/>
            <a:ext cx="8715010" cy="5810006"/>
          </a:xfrm>
          <a:custGeom>
            <a:avLst/>
            <a:gdLst/>
            <a:ahLst/>
            <a:cxnLst/>
            <a:rect l="l" t="t" r="r" b="b"/>
            <a:pathLst>
              <a:path w="8715010" h="5810006">
                <a:moveTo>
                  <a:pt x="0" y="0"/>
                </a:moveTo>
                <a:lnTo>
                  <a:pt x="8715010" y="0"/>
                </a:lnTo>
                <a:lnTo>
                  <a:pt x="8715010" y="5810006"/>
                </a:lnTo>
                <a:lnTo>
                  <a:pt x="0" y="5810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05174" y="1991215"/>
            <a:ext cx="7036295" cy="7267085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22038" r="-220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585406" y="2460421"/>
            <a:ext cx="4979123" cy="1190857"/>
            <a:chOff x="0" y="0"/>
            <a:chExt cx="1597076" cy="3819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97076" cy="381973"/>
            </a:xfrm>
            <a:custGeom>
              <a:avLst/>
              <a:gdLst/>
              <a:ahLst/>
              <a:cxnLst/>
              <a:rect l="l" t="t" r="r" b="b"/>
              <a:pathLst>
                <a:path w="1597076" h="38197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66912"/>
                  </a:lnTo>
                  <a:cubicBezTo>
                    <a:pt x="1597076" y="297428"/>
                    <a:pt x="1584953" y="326694"/>
                    <a:pt x="1563375" y="348272"/>
                  </a:cubicBezTo>
                  <a:cubicBezTo>
                    <a:pt x="1541797" y="369850"/>
                    <a:pt x="1512531" y="381973"/>
                    <a:pt x="1482015" y="381973"/>
                  </a:cubicBezTo>
                  <a:lnTo>
                    <a:pt x="115061" y="381973"/>
                  </a:lnTo>
                  <a:cubicBezTo>
                    <a:pt x="84545" y="381973"/>
                    <a:pt x="55279" y="369850"/>
                    <a:pt x="33701" y="348272"/>
                  </a:cubicBezTo>
                  <a:cubicBezTo>
                    <a:pt x="12122" y="326694"/>
                    <a:pt x="0" y="297428"/>
                    <a:pt x="0" y="26691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597076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85406" y="6491532"/>
            <a:ext cx="4979123" cy="1190857"/>
            <a:chOff x="0" y="0"/>
            <a:chExt cx="1597076" cy="381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97076" cy="381973"/>
            </a:xfrm>
            <a:custGeom>
              <a:avLst/>
              <a:gdLst/>
              <a:ahLst/>
              <a:cxnLst/>
              <a:rect l="l" t="t" r="r" b="b"/>
              <a:pathLst>
                <a:path w="1597076" h="38197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66912"/>
                  </a:lnTo>
                  <a:cubicBezTo>
                    <a:pt x="1597076" y="297428"/>
                    <a:pt x="1584953" y="326694"/>
                    <a:pt x="1563375" y="348272"/>
                  </a:cubicBezTo>
                  <a:cubicBezTo>
                    <a:pt x="1541797" y="369850"/>
                    <a:pt x="1512531" y="381973"/>
                    <a:pt x="1482015" y="381973"/>
                  </a:cubicBezTo>
                  <a:lnTo>
                    <a:pt x="115061" y="381973"/>
                  </a:lnTo>
                  <a:cubicBezTo>
                    <a:pt x="84545" y="381973"/>
                    <a:pt x="55279" y="369850"/>
                    <a:pt x="33701" y="348272"/>
                  </a:cubicBezTo>
                  <a:cubicBezTo>
                    <a:pt x="12122" y="326694"/>
                    <a:pt x="0" y="297428"/>
                    <a:pt x="0" y="26691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597076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85406" y="4509288"/>
            <a:ext cx="4979123" cy="1125796"/>
            <a:chOff x="115987" y="-49689"/>
            <a:chExt cx="1597076" cy="361104"/>
          </a:xfrm>
        </p:grpSpPr>
        <p:sp>
          <p:nvSpPr>
            <p:cNvPr id="25" name="Freeform 25"/>
            <p:cNvSpPr/>
            <p:nvPr/>
          </p:nvSpPr>
          <p:spPr>
            <a:xfrm>
              <a:off x="115987" y="-49689"/>
              <a:ext cx="1597076" cy="354853"/>
            </a:xfrm>
            <a:custGeom>
              <a:avLst/>
              <a:gdLst/>
              <a:ahLst/>
              <a:cxnLst/>
              <a:rect l="l" t="t" r="r" b="b"/>
              <a:pathLst>
                <a:path w="1597076" h="35485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39792"/>
                  </a:lnTo>
                  <a:cubicBezTo>
                    <a:pt x="1597076" y="270308"/>
                    <a:pt x="1584953" y="299574"/>
                    <a:pt x="1563375" y="321153"/>
                  </a:cubicBezTo>
                  <a:cubicBezTo>
                    <a:pt x="1541797" y="342731"/>
                    <a:pt x="1512531" y="354853"/>
                    <a:pt x="1482015" y="354853"/>
                  </a:cubicBezTo>
                  <a:lnTo>
                    <a:pt x="115061" y="354853"/>
                  </a:lnTo>
                  <a:cubicBezTo>
                    <a:pt x="84545" y="354853"/>
                    <a:pt x="55279" y="342731"/>
                    <a:pt x="33701" y="321153"/>
                  </a:cubicBezTo>
                  <a:cubicBezTo>
                    <a:pt x="12122" y="299574"/>
                    <a:pt x="0" y="270308"/>
                    <a:pt x="0" y="23979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5987" y="13712"/>
              <a:ext cx="1509290" cy="29770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05174" y="2595999"/>
            <a:ext cx="5783057" cy="5972741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53359" r="-533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429263" y="2580580"/>
            <a:ext cx="5797987" cy="5988161"/>
            <a:chOff x="0" y="0"/>
            <a:chExt cx="6350000" cy="6558280"/>
          </a:xfrm>
        </p:grpSpPr>
        <p:sp>
          <p:nvSpPr>
            <p:cNvPr id="19" name="Freeform 1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41949" r="-419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02798" y="8894192"/>
            <a:ext cx="3387809" cy="1190857"/>
            <a:chOff x="0" y="0"/>
            <a:chExt cx="1086655" cy="381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6655" cy="381973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8BAB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086655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48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giếng</a:t>
              </a:r>
              <a:r>
                <a:rPr lang="en-US" sz="4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634352" y="8894192"/>
            <a:ext cx="3387809" cy="1190857"/>
            <a:chOff x="0" y="0"/>
            <a:chExt cx="1086655" cy="3819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86655" cy="381973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8BAB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57150"/>
              <a:ext cx="1086655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5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14454" y="1691255"/>
            <a:ext cx="3273546" cy="8595745"/>
          </a:xfrm>
          <a:custGeom>
            <a:avLst/>
            <a:gdLst/>
            <a:ahLst/>
            <a:cxnLst/>
            <a:rect l="l" t="t" r="r" b="b"/>
            <a:pathLst>
              <a:path w="3273546" h="8595745">
                <a:moveTo>
                  <a:pt x="0" y="0"/>
                </a:moveTo>
                <a:lnTo>
                  <a:pt x="3273546" y="0"/>
                </a:lnTo>
                <a:lnTo>
                  <a:pt x="3273546" y="8595745"/>
                </a:lnTo>
                <a:lnTo>
                  <a:pt x="0" y="8595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84134" y="823925"/>
            <a:ext cx="6495601" cy="4319575"/>
          </a:xfrm>
          <a:custGeom>
            <a:avLst/>
            <a:gdLst/>
            <a:ahLst/>
            <a:cxnLst/>
            <a:rect l="l" t="t" r="r" b="b"/>
            <a:pathLst>
              <a:path w="6495601" h="4319575">
                <a:moveTo>
                  <a:pt x="0" y="0"/>
                </a:moveTo>
                <a:lnTo>
                  <a:pt x="6495601" y="0"/>
                </a:lnTo>
                <a:lnTo>
                  <a:pt x="6495601" y="4319575"/>
                </a:lnTo>
                <a:lnTo>
                  <a:pt x="0" y="4319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79735" y="5213193"/>
            <a:ext cx="6986984" cy="4634609"/>
          </a:xfrm>
          <a:custGeom>
            <a:avLst/>
            <a:gdLst/>
            <a:ahLst/>
            <a:cxnLst/>
            <a:rect l="l" t="t" r="r" b="b"/>
            <a:pathLst>
              <a:path w="6986984" h="4634609">
                <a:moveTo>
                  <a:pt x="0" y="0"/>
                </a:moveTo>
                <a:lnTo>
                  <a:pt x="6986984" y="0"/>
                </a:lnTo>
                <a:lnTo>
                  <a:pt x="6986984" y="4634608"/>
                </a:lnTo>
                <a:lnTo>
                  <a:pt x="0" y="463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86" t="-4504" r="-18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079735" y="2037563"/>
            <a:ext cx="8504805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</a:rPr>
              <a:t>Ở nhà thường dùng nước máy để sinh hoạt</a:t>
            </a:r>
            <a:r>
              <a:rPr lang="en-US" sz="500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690189" y="796969"/>
            <a:ext cx="3801362" cy="9981695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30765" y="-105845"/>
            <a:ext cx="4547549" cy="2903612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004539" y="7390989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3172895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5" y="0"/>
                </a:lnTo>
                <a:lnTo>
                  <a:pt x="7292205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173" y="3512072"/>
            <a:ext cx="6387734" cy="4790800"/>
          </a:xfrm>
          <a:custGeom>
            <a:avLst/>
            <a:gdLst/>
            <a:ahLst/>
            <a:cxnLst/>
            <a:rect l="l" t="t" r="r" b="b"/>
            <a:pathLst>
              <a:path w="6387734" h="4790800">
                <a:moveTo>
                  <a:pt x="0" y="0"/>
                </a:moveTo>
                <a:lnTo>
                  <a:pt x="6387734" y="0"/>
                </a:lnTo>
                <a:lnTo>
                  <a:pt x="6387734" y="4790800"/>
                </a:lnTo>
                <a:lnTo>
                  <a:pt x="0" y="479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72916" y="1698890"/>
            <a:ext cx="1354216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Ở trường học dùng nguồn nước máy</a:t>
            </a:r>
            <a:r>
              <a:rPr lang="en-US" sz="5199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30420" y="1511165"/>
            <a:ext cx="12394274" cy="1477742"/>
            <a:chOff x="0" y="0"/>
            <a:chExt cx="5580614" cy="6653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0614" cy="665364"/>
            </a:xfrm>
            <a:custGeom>
              <a:avLst/>
              <a:gdLst/>
              <a:ahLst/>
              <a:cxnLst/>
              <a:rect l="l" t="t" r="r" b="b"/>
              <a:pathLst>
                <a:path w="5580614" h="665364">
                  <a:moveTo>
                    <a:pt x="5377414" y="0"/>
                  </a:moveTo>
                  <a:lnTo>
                    <a:pt x="0" y="0"/>
                  </a:lnTo>
                  <a:lnTo>
                    <a:pt x="0" y="665364"/>
                  </a:lnTo>
                  <a:lnTo>
                    <a:pt x="5377414" y="665364"/>
                  </a:lnTo>
                  <a:lnTo>
                    <a:pt x="5580614" y="332682"/>
                  </a:lnTo>
                  <a:lnTo>
                    <a:pt x="5377414" y="0"/>
                  </a:lnTo>
                  <a:close/>
                </a:path>
              </a:pathLst>
            </a:custGeom>
            <a:solidFill>
              <a:srgbClr val="D37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466314" cy="751089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6860"/>
                </a:lnSpc>
                <a:spcBef>
                  <a:spcPct val="0"/>
                </a:spcBef>
              </a:pP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giặt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......  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10" name="Freeform 10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4" name="Freeform 14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823146" flipH="1">
            <a:off x="-1577861" y="6723344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57917" y="3614180"/>
            <a:ext cx="4476083" cy="3349925"/>
          </a:xfrm>
          <a:custGeom>
            <a:avLst/>
            <a:gdLst/>
            <a:ahLst/>
            <a:cxnLst/>
            <a:rect l="l" t="t" r="r" b="b"/>
            <a:pathLst>
              <a:path w="5482237" h="3645688">
                <a:moveTo>
                  <a:pt x="0" y="0"/>
                </a:moveTo>
                <a:lnTo>
                  <a:pt x="5482237" y="0"/>
                </a:lnTo>
                <a:lnTo>
                  <a:pt x="5482237" y="3645687"/>
                </a:lnTo>
                <a:lnTo>
                  <a:pt x="0" y="36456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455797" y="3178078"/>
            <a:ext cx="5944752" cy="3795479"/>
          </a:xfrm>
          <a:custGeom>
            <a:avLst/>
            <a:gdLst/>
            <a:ahLst/>
            <a:cxnLst/>
            <a:rect l="l" t="t" r="r" b="b"/>
            <a:pathLst>
              <a:path w="5944752" h="3795479">
                <a:moveTo>
                  <a:pt x="0" y="0"/>
                </a:moveTo>
                <a:lnTo>
                  <a:pt x="5944752" y="0"/>
                </a:lnTo>
                <a:lnTo>
                  <a:pt x="5944752" y="3795479"/>
                </a:lnTo>
                <a:lnTo>
                  <a:pt x="0" y="3795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790375" y="7031449"/>
            <a:ext cx="4974394" cy="3322895"/>
          </a:xfrm>
          <a:custGeom>
            <a:avLst/>
            <a:gdLst/>
            <a:ahLst/>
            <a:cxnLst/>
            <a:rect l="l" t="t" r="r" b="b"/>
            <a:pathLst>
              <a:path w="4974394" h="3322895">
                <a:moveTo>
                  <a:pt x="0" y="0"/>
                </a:moveTo>
                <a:lnTo>
                  <a:pt x="4974394" y="0"/>
                </a:lnTo>
                <a:lnTo>
                  <a:pt x="4974394" y="3322895"/>
                </a:lnTo>
                <a:lnTo>
                  <a:pt x="0" y="3322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8076B0-E869-5862-FFD7-EDEB86C2E5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1" y="7162728"/>
            <a:ext cx="5316742" cy="315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035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21815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948676" y="0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733821" y="4302047"/>
            <a:ext cx="7034983" cy="4731951"/>
          </a:xfrm>
          <a:custGeom>
            <a:avLst/>
            <a:gdLst/>
            <a:ahLst/>
            <a:cxnLst/>
            <a:rect l="l" t="t" r="r" b="b"/>
            <a:pathLst>
              <a:path w="7034983" h="4731951">
                <a:moveTo>
                  <a:pt x="0" y="0"/>
                </a:moveTo>
                <a:lnTo>
                  <a:pt x="7034984" y="0"/>
                </a:lnTo>
                <a:lnTo>
                  <a:pt x="7034984" y="4731951"/>
                </a:lnTo>
                <a:lnTo>
                  <a:pt x="0" y="4731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993" r="-119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40351" y="4045342"/>
            <a:ext cx="7868042" cy="5245361"/>
          </a:xfrm>
          <a:custGeom>
            <a:avLst/>
            <a:gdLst/>
            <a:ahLst/>
            <a:cxnLst/>
            <a:rect l="l" t="t" r="r" b="b"/>
            <a:pathLst>
              <a:path w="7868042" h="5245361">
                <a:moveTo>
                  <a:pt x="0" y="0"/>
                </a:moveTo>
                <a:lnTo>
                  <a:pt x="7868043" y="0"/>
                </a:lnTo>
                <a:lnTo>
                  <a:pt x="7868043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733821" y="1399328"/>
            <a:ext cx="14409286" cy="196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DejaVu Serif Bold"/>
              </a:rPr>
              <a:t>    Nước bẩn, ô nhiễm là nguồn nước không sử dụng được. Nếu chúng ta sử dụng sẽ dễ bị bệnh nguy hiểm ảnh hưởng đến sức khỏe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257</Words>
  <Application>Microsoft Office PowerPoint</Application>
  <PresentationFormat>Custom</PresentationFormat>
  <Paragraphs>37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Times New Roman</vt:lpstr>
      <vt:lpstr>Balsamiq Sans</vt:lpstr>
      <vt:lpstr>DejaVu Serif</vt:lpstr>
      <vt:lpstr>Balsamiq Sans Bold</vt:lpstr>
      <vt:lpstr>Sigmar One</vt:lpstr>
      <vt:lpstr>DejaVu Serif Bold</vt:lpstr>
      <vt:lpstr>Calibri</vt:lpstr>
      <vt:lpstr>Arial</vt:lpstr>
      <vt:lpstr>Francois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 về nước</dc:title>
  <dc:creator>Administrator</dc:creator>
  <cp:lastModifiedBy>Trung Tong</cp:lastModifiedBy>
  <cp:revision>6</cp:revision>
  <dcterms:created xsi:type="dcterms:W3CDTF">2006-08-16T00:00:00Z</dcterms:created>
  <dcterms:modified xsi:type="dcterms:W3CDTF">2025-04-13T14:39:39Z</dcterms:modified>
  <dc:identifier>DAGBmeFKhFE</dc:identifier>
</cp:coreProperties>
</file>