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5"/>
  </p:notesMasterIdLst>
  <p:sldIdLst>
    <p:sldId id="264" r:id="rId3"/>
    <p:sldId id="257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9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2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6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8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2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1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2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5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19" indent="0">
              <a:buNone/>
              <a:defRPr sz="1200"/>
            </a:lvl2pPr>
            <a:lvl3pPr marL="914241" indent="0">
              <a:buNone/>
              <a:defRPr sz="1100"/>
            </a:lvl3pPr>
            <a:lvl4pPr marL="1371362" indent="0">
              <a:buNone/>
              <a:defRPr sz="900"/>
            </a:lvl4pPr>
            <a:lvl5pPr marL="1828482" indent="0">
              <a:buNone/>
              <a:defRPr sz="900"/>
            </a:lvl5pPr>
            <a:lvl6pPr marL="2285606" indent="0">
              <a:buNone/>
              <a:defRPr sz="900"/>
            </a:lvl6pPr>
            <a:lvl7pPr marL="2742722" indent="0">
              <a:buNone/>
              <a:defRPr sz="900"/>
            </a:lvl7pPr>
            <a:lvl8pPr marL="3199840" indent="0">
              <a:buNone/>
              <a:defRPr sz="900"/>
            </a:lvl8pPr>
            <a:lvl9pPr marL="36569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19" indent="0">
              <a:buNone/>
              <a:defRPr sz="1200"/>
            </a:lvl2pPr>
            <a:lvl3pPr marL="914241" indent="0">
              <a:buNone/>
              <a:defRPr sz="1100"/>
            </a:lvl3pPr>
            <a:lvl4pPr marL="1371362" indent="0">
              <a:buNone/>
              <a:defRPr sz="900"/>
            </a:lvl4pPr>
            <a:lvl5pPr marL="1828482" indent="0">
              <a:buNone/>
              <a:defRPr sz="900"/>
            </a:lvl5pPr>
            <a:lvl6pPr marL="2285606" indent="0">
              <a:buNone/>
              <a:defRPr sz="900"/>
            </a:lvl6pPr>
            <a:lvl7pPr marL="2742722" indent="0">
              <a:buNone/>
              <a:defRPr sz="900"/>
            </a:lvl7pPr>
            <a:lvl8pPr marL="3199840" indent="0">
              <a:buNone/>
              <a:defRPr sz="900"/>
            </a:lvl8pPr>
            <a:lvl9pPr marL="36569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41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2" indent="-342842" algn="l" defTabSz="91424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4" algn="l" defTabSz="914241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64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defTabSz="914264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1752600"/>
            <a:ext cx="6663449" cy="906880"/>
          </a:xfrm>
          <a:prstGeom prst="rect">
            <a:avLst/>
          </a:prstGeom>
          <a:noFill/>
        </p:spPr>
        <p:txBody>
          <a:bodyPr wrap="none" lIns="91424" tIns="45718" rIns="91424" bIns="4571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218">
              <a:defRPr/>
            </a:pPr>
            <a:r>
              <a:rPr lang="en-US" sz="5500" b="1" dirty="0">
                <a:solidFill>
                  <a:srgbClr val="0000CC"/>
                </a:solidFill>
                <a:latin typeface=".VnAvantH" pitchFamily="34" charset="0"/>
              </a:rPr>
              <a:t>LÜNH </a:t>
            </a:r>
            <a:r>
              <a:rPr lang="en-US" sz="5500" b="1" dirty="0" err="1">
                <a:solidFill>
                  <a:srgbClr val="0000CC"/>
                </a:solidFill>
                <a:latin typeface=".VnAvantH" pitchFamily="34" charset="0"/>
              </a:rPr>
              <a:t>VùC</a:t>
            </a:r>
            <a:r>
              <a:rPr lang="en-US" sz="5500" b="1" dirty="0">
                <a:solidFill>
                  <a:srgbClr val="0000CC"/>
                </a:solidFill>
                <a:latin typeface=".VnAvantH" pitchFamily="34" charset="0"/>
              </a:rPr>
              <a:t> PH¸T TRIÓN THÈM </a:t>
            </a:r>
            <a:r>
              <a:rPr lang="en-US" sz="5500" b="1" dirty="0" err="1">
                <a:solidFill>
                  <a:srgbClr val="0000CC"/>
                </a:solidFill>
                <a:latin typeface=".VnAvantH" pitchFamily="34" charset="0"/>
              </a:rPr>
              <a:t>Mü</a:t>
            </a:r>
            <a:endParaRPr lang="en-US" sz="5500" b="1" dirty="0">
              <a:solidFill>
                <a:srgbClr val="0000CC"/>
              </a:solidFill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26384"/>
            <a:ext cx="9677400" cy="830997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 defTabSz="914218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defTabSz="914218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422753" y="3293302"/>
            <a:ext cx="7270293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8" rIns="91424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18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‘’ –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218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TCÂN : Ô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18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972" y="4343401"/>
            <a:ext cx="3865277" cy="707883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pPr defTabSz="914218"/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pPr defTabSz="914218"/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06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3" y="-8713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2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at_Ca_nha_deu_y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4231" y="59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62</Words>
  <Application>Microsoft Office PowerPoint</Application>
  <PresentationFormat>Widescreen</PresentationFormat>
  <Paragraphs>9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.VnAvantH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51</cp:revision>
  <dcterms:created xsi:type="dcterms:W3CDTF">2017-09-08T00:30:58Z</dcterms:created>
  <dcterms:modified xsi:type="dcterms:W3CDTF">2025-04-13T16:24:10Z</dcterms:modified>
</cp:coreProperties>
</file>