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9" y="153651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888545"/>
            <a:ext cx="386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474" y="659126"/>
            <a:ext cx="8705851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PHÁT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TRIỂN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THẨM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MĨ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795" y="21209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cày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79</Words>
  <Application>Microsoft Office PowerPoint</Application>
  <PresentationFormat>Widescreen</PresentationFormat>
  <Paragraphs>11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43</cp:revision>
  <dcterms:created xsi:type="dcterms:W3CDTF">2017-09-08T00:30:58Z</dcterms:created>
  <dcterms:modified xsi:type="dcterms:W3CDTF">2025-04-13T15:59:12Z</dcterms:modified>
</cp:coreProperties>
</file>